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40400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2020-09-16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2020-09-16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2020-09-16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2020-09-16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2020-09-16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2020-09-16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2020-09-16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2020-09-16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2020-09-16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2020-09-16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2020-09-16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0348" y="2155656"/>
            <a:ext cx="8893652" cy="177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834" y="2232248"/>
            <a:ext cx="878363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소규모주민숙원사업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9. 21.(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`~ 9. 25.(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30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모리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구수골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농로정비공사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집행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496" y="4293096"/>
            <a:ext cx="910850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취약지역생활여건개조사업 공모대상지 선정</a:t>
            </a:r>
            <a:endParaRPr lang="ko-KR" altLang="en-US" sz="22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9. 23.(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농촌형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 검토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선정방법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정량 및 정성평가지표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평  가  자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도시건축과장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496" y="139432"/>
            <a:ext cx="8893652" cy="177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남성리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2-326)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9. 23.(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보상결정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보상금액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280,000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보상내용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남성리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582-1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942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70977</TotalTime>
  <Words>103</Words>
  <Application>Microsoft Office PowerPoint</Application>
  <PresentationFormat>화면 슬라이드 쇼(4:3)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11004</cp:revision>
  <cp:lastPrinted>2020-09-16T04:25:06Z</cp:lastPrinted>
  <dcterms:modified xsi:type="dcterms:W3CDTF">2020-09-16T04:31:40Z</dcterms:modified>
</cp:coreProperties>
</file>