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10"/>
  </p:notesMasterIdLst>
  <p:handoutMasterIdLst>
    <p:handoutMasterId r:id="rId11"/>
  </p:handoutMasterIdLst>
  <p:sldIdLst>
    <p:sldId id="5723" r:id="rId2"/>
    <p:sldId id="5756" r:id="rId3"/>
    <p:sldId id="5755" r:id="rId4"/>
    <p:sldId id="5759" r:id="rId5"/>
    <p:sldId id="5760" r:id="rId6"/>
    <p:sldId id="5761" r:id="rId7"/>
    <p:sldId id="5758" r:id="rId8"/>
    <p:sldId id="5754" r:id="rId9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87EB23"/>
    <a:srgbClr val="FFFF00"/>
    <a:srgbClr val="3399FF"/>
    <a:srgbClr val="05AB0D"/>
    <a:srgbClr val="0000CC"/>
    <a:srgbClr val="00B036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44" autoAdjust="0"/>
    <p:restoredTop sz="99505" autoAdjust="0"/>
  </p:normalViewPr>
  <p:slideViewPr>
    <p:cSldViewPr>
      <p:cViewPr varScale="1">
        <p:scale>
          <a:sx n="107" d="100"/>
          <a:sy n="107" d="100"/>
        </p:scale>
        <p:origin x="-174" y="-96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2018-05-31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2018-05-31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2018-05-31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2018-05-31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2018-05-31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2018-05-31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2018-05-31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2018-05-31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2018-05-31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2018-05-31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2018-05-31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_x332579184" descr="EMB000024a833f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71438" y="71438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282" y="571480"/>
            <a:ext cx="87868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풍수해 대비 사업장 안전점검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6. 1.(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`~ 6. 29.(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개발행위 허가 </a:t>
            </a:r>
            <a:r>
              <a:rPr lang="ko-KR" altLang="en-US" sz="2400" b="1" spc="-300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미준공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사업장 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42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개소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 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관내 옥외광고물</a:t>
            </a:r>
            <a:endParaRPr lang="en-US" altLang="ko-KR" sz="2400" b="1" spc="-30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개발행위허가 협의 조건 이행 여부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점검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안전점검을 통한 위험 옥외광고물 정비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3286124"/>
            <a:ext cx="878363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14350" indent="-514350" latinLnBrk="0">
              <a:lnSpc>
                <a:spcPct val="120000"/>
              </a:lnSpc>
              <a:spcBef>
                <a:spcPts val="900"/>
              </a:spcBef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소규모지역개발사업 추진</a:t>
            </a:r>
          </a:p>
          <a:p>
            <a:pPr marL="447675" lvl="1" latinLnBrk="0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q"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사 업 량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239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사업비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7,696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endParaRPr lang="ko-KR" altLang="en-US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6732460"/>
              </p:ext>
            </p:extLst>
          </p:nvPr>
        </p:nvGraphicFramePr>
        <p:xfrm>
          <a:off x="214282" y="4643446"/>
          <a:ext cx="856895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800200"/>
                <a:gridCol w="1800200"/>
                <a:gridCol w="1728192"/>
                <a:gridCol w="15121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구분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기집행</a:t>
                      </a:r>
                      <a:endParaRPr lang="ko-KR" altLang="en-US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금회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비고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건수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200/239</a:t>
                      </a:r>
                      <a:endParaRPr lang="ko-KR" altLang="en-US" sz="1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  <a:endParaRPr lang="ko-KR" altLang="en-US" sz="1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ko-KR" altLang="en-US" sz="1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  <a:endParaRPr lang="ko-KR" altLang="en-US" sz="1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571480"/>
            <a:ext cx="792961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건축행정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건실화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점검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6. 25.(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6. 29.(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점검기관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충청북도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건축문화과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건축허가 절차 합리성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유지관리 적정성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건축행정 전문성 점검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3643314"/>
            <a:ext cx="857256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10-4.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영동읍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시가지 간판 정비사업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사업구간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계산로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일원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영동역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중앙사거리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업 비 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600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보조금 교부 결정 및 착공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500042"/>
            <a:ext cx="8783638" cy="25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취약지역 생활여건 개조사업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새뜰마을사업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위      치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부용리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일원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비 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2,495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2016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~2019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(4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경사로 공사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도로확포장공사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준공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3357562"/>
            <a:ext cx="864399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10-6.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풍경이 있는 농촌마을 만들기 사업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위      치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용산면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신항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리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량 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마을 담장 공공디자인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약초길 조성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L=360m 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업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비 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300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마을담장 공공디자인 준공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282" y="571480"/>
            <a:ext cx="871537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10-7.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다목적광장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및 쉼터조성사업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위      치 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매곡면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공수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리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143-4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번지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업 비  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200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 용 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설계용역 완료 및 공사집행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3000372"/>
            <a:ext cx="871537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10-8.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공동주택 관리비용 지원사업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영동연립 외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업 비 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400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단지내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재포장 및 지붕보수 등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(7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 준공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214282" y="571480"/>
            <a:ext cx="864399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atinLnBrk="0"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10-9.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국토부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지역개발사업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 latinLnBrk="0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57158" y="1428736"/>
          <a:ext cx="8429684" cy="1668629"/>
        </p:xfrm>
        <a:graphic>
          <a:graphicData uri="http://schemas.openxmlformats.org/drawingml/2006/table">
            <a:tbl>
              <a:tblPr firstRow="1" bandRow="1"/>
              <a:tblGrid>
                <a:gridCol w="2509823"/>
                <a:gridCol w="1376372"/>
                <a:gridCol w="1376372"/>
                <a:gridCol w="1881233"/>
                <a:gridCol w="1285884"/>
              </a:tblGrid>
              <a:tr h="41767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경부선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영동가도교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확장사업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 220m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11,000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한국철도시설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공단 협의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실시설계용역 발주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 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햇살가득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다담길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조성사업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 560m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3,145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기본계획 착수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8"/>
          <p:cNvSpPr>
            <a:spLocks noChangeArrowheads="1"/>
          </p:cNvSpPr>
          <p:nvPr/>
        </p:nvSpPr>
        <p:spPr bwMode="auto">
          <a:xfrm>
            <a:off x="214282" y="214290"/>
            <a:ext cx="864399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atinLnBrk="0"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10-10.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 latinLnBrk="0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 (</a:t>
            </a:r>
            <a:r>
              <a:rPr lang="ko-KR" altLang="en-US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endParaRPr lang="en-US" altLang="ko-KR" sz="1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00034" y="1071546"/>
          <a:ext cx="8286808" cy="5529230"/>
        </p:xfrm>
        <a:graphic>
          <a:graphicData uri="http://schemas.openxmlformats.org/drawingml/2006/table">
            <a:tbl>
              <a:tblPr firstRow="1" bandRow="1"/>
              <a:tblGrid>
                <a:gridCol w="2432981"/>
                <a:gridCol w="1569665"/>
                <a:gridCol w="1334216"/>
                <a:gridCol w="1805115"/>
                <a:gridCol w="1144831"/>
              </a:tblGrid>
              <a:tr h="50006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(9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5" marR="92075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L=955m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2,728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3-67)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 마을회관 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L=120m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1-16)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이든펠리스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황소카센타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L= 90m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공사집행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2-1)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가마실식당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앞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공사집행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2-220)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용산보건지소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L= 60m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공사중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2-326)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황간농협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뒤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3-47)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동양농기계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378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공사중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2-232)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용산우체국 뒤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 L= 80m 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공사집행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3-303)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하늘채빌라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공사중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군청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거리 회전교차로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L=35m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공사집행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79388" y="500063"/>
            <a:ext cx="8626475" cy="185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우기대비 개발행위허가 사업장 점검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일간지 게재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풍수해대비 옥외광고물 안전점검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일간지 게재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75591</TotalTime>
  <Words>480</Words>
  <Application>Microsoft Office PowerPoint</Application>
  <PresentationFormat>화면 슬라이드 쇼(4:3)</PresentationFormat>
  <Paragraphs>121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12145</cp:revision>
  <dcterms:modified xsi:type="dcterms:W3CDTF">2018-05-31T07:34:05Z</dcterms:modified>
</cp:coreProperties>
</file>