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7"/>
  </p:notesMasterIdLst>
  <p:handoutMasterIdLst>
    <p:handoutMasterId r:id="rId8"/>
  </p:handoutMasterIdLst>
  <p:sldIdLst>
    <p:sldId id="5671" r:id="rId2"/>
    <p:sldId id="5691" r:id="rId3"/>
    <p:sldId id="5692" r:id="rId4"/>
    <p:sldId id="5693" r:id="rId5"/>
    <p:sldId id="5690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2016-01-28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2016-01-28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2016-01-28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2016-01-28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2016-01-28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2016-01-28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2016-01-28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2016-01-28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2016-01-28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2016-01-28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2016-01-28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285728"/>
            <a:ext cx="8783638" cy="585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관리계획 재정비 수립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전역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(A=844.985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/>
              <a:t>㎢</a:t>
            </a:r>
            <a:r>
              <a:rPr lang="en-US" altLang="ko-KR" sz="2400" dirty="0" smtClean="0"/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재정비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기초조사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토지적성평가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전략환경 영향평가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도시 기후 취약성 분석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경관성</a:t>
            </a:r>
            <a:r>
              <a:rPr lang="ko-KR" altLang="en-US" sz="2400" b="1" dirty="0" smtClean="0">
                <a:latin typeface="돋움"/>
                <a:ea typeface="돋움"/>
              </a:rPr>
              <a:t>∙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교통성</a:t>
            </a:r>
            <a:r>
              <a:rPr lang="ko-KR" altLang="en-US" sz="2400" b="1" dirty="0" smtClean="0">
                <a:latin typeface="돋움"/>
                <a:ea typeface="돋움"/>
              </a:rPr>
              <a:t>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재해취약성</a:t>
            </a:r>
            <a:r>
              <a:rPr lang="ko-KR" altLang="en-US" sz="2400" b="1" dirty="0" smtClean="0">
                <a:latin typeface="돋움"/>
                <a:ea typeface="돋움"/>
              </a:rPr>
              <a:t>∙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사전재해영향성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검토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지형도면 작성 및 고시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군계획시설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단계별집행계획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  산 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1,436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주민의견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이장회의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민원사항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재정비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작성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용도지역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ko-KR" altLang="en-US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1028"/>
          <p:cNvSpPr>
            <a:spLocks noChangeArrowheads="1"/>
          </p:cNvSpPr>
          <p:nvPr/>
        </p:nvSpPr>
        <p:spPr bwMode="auto">
          <a:xfrm>
            <a:off x="142844" y="428604"/>
            <a:ext cx="835818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501763" name="Group 3"/>
          <p:cNvGraphicFramePr>
            <a:graphicFrameLocks noGrp="1"/>
          </p:cNvGraphicFramePr>
          <p:nvPr/>
        </p:nvGraphicFramePr>
        <p:xfrm>
          <a:off x="642910" y="1214422"/>
          <a:ext cx="7500937" cy="1866901"/>
        </p:xfrm>
        <a:graphic>
          <a:graphicData uri="http://schemas.openxmlformats.org/drawingml/2006/table">
            <a:tbl>
              <a:tblPr/>
              <a:tblGrid>
                <a:gridCol w="1944687"/>
                <a:gridCol w="1270000"/>
                <a:gridCol w="1428750"/>
                <a:gridCol w="1785983"/>
                <a:gridCol w="1071517"/>
              </a:tblGrid>
              <a:tr h="633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kumimoji="0" lang="ko-KR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집행내용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( 2 </a:t>
                      </a:r>
                      <a:r>
                        <a:rPr kumimoji="0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300m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3-47)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150m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조사측량 및 설계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영산동</a:t>
                      </a: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3-28)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501800" name="Rectangle 3"/>
          <p:cNvSpPr>
            <a:spLocks noChangeArrowheads="1"/>
          </p:cNvSpPr>
          <p:nvPr/>
        </p:nvSpPr>
        <p:spPr bwMode="auto">
          <a:xfrm>
            <a:off x="142844" y="3571876"/>
            <a:ext cx="8783637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 급경사지 붕괴위험지구 정비사업 추진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   치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125-8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사업량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산석옹벽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보도포장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L=240m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4,000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암파쇄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방호시설 설치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및 지장전주 이설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728" name="Rectangle 1028"/>
          <p:cNvSpPr>
            <a:spLocks noChangeArrowheads="1"/>
          </p:cNvSpPr>
          <p:nvPr/>
        </p:nvSpPr>
        <p:spPr bwMode="auto">
          <a:xfrm>
            <a:off x="142844" y="357166"/>
            <a:ext cx="8643998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자전거보행자겸용도로 재정비사업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642910" y="1214422"/>
          <a:ext cx="8072495" cy="1867097"/>
        </p:xfrm>
        <a:graphic>
          <a:graphicData uri="http://schemas.openxmlformats.org/drawingml/2006/table">
            <a:tbl>
              <a:tblPr firstRow="1" bandRow="1"/>
              <a:tblGrid>
                <a:gridCol w="3398944"/>
                <a:gridCol w="1244526"/>
                <a:gridCol w="1021438"/>
                <a:gridCol w="1550330"/>
                <a:gridCol w="857257"/>
              </a:tblGrid>
              <a:tr h="633233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집행내용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공정율</a:t>
                      </a:r>
                      <a:endParaRPr lang="ko-KR" altLang="en-US" sz="1600" b="0" dirty="0" smtClean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668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( 2 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3.0km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302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83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회동리자전거보행자겸용도로재정비공사</a:t>
                      </a:r>
                      <a:endParaRPr kumimoji="0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1.5km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151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조사측량 및 설계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금동 자전거보행자겸용도로 재정비공사</a:t>
                      </a:r>
                      <a:endParaRPr kumimoji="0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L=1.5km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151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  <a:endParaRPr kumimoji="0" lang="ko-KR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98805" name="Rectangle 1028"/>
          <p:cNvSpPr>
            <a:spLocks noChangeArrowheads="1"/>
          </p:cNvSpPr>
          <p:nvPr/>
        </p:nvSpPr>
        <p:spPr bwMode="auto">
          <a:xfrm>
            <a:off x="142844" y="3286124"/>
            <a:ext cx="8858312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도로유지보수사업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498867" name="Group 179"/>
          <p:cNvGraphicFramePr>
            <a:graphicFrameLocks noGrp="1"/>
          </p:cNvGraphicFramePr>
          <p:nvPr/>
        </p:nvGraphicFramePr>
        <p:xfrm>
          <a:off x="642910" y="4071942"/>
          <a:ext cx="8137525" cy="2366963"/>
        </p:xfrm>
        <a:graphic>
          <a:graphicData uri="http://schemas.openxmlformats.org/drawingml/2006/table">
            <a:tbl>
              <a:tblPr/>
              <a:tblGrid>
                <a:gridCol w="3429024"/>
                <a:gridCol w="1214446"/>
                <a:gridCol w="1117567"/>
                <a:gridCol w="1525639"/>
                <a:gridCol w="850849"/>
              </a:tblGrid>
              <a:tr h="633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0" lang="ko-KR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집행내용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공정율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( 3 </a:t>
                      </a:r>
                      <a:r>
                        <a:rPr kumimoji="0" lang="ko-KR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1.5km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859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군청</a:t>
                      </a: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회동교차로 재포장 및 인도정비공사</a:t>
                      </a:r>
                      <a:endParaRPr kumimoji="0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L=1.0km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조사측량 및 설계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반곡동</a:t>
                      </a: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kumimoji="0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재포장공사</a:t>
                      </a:r>
                      <a:endParaRPr kumimoji="0" lang="en-US" altLang="ko-K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L=0.5km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99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  <a:endParaRPr kumimoji="0" lang="ko-KR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시가지 도색</a:t>
                      </a: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영동읍</a:t>
                      </a: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0" lang="ko-KR" altLang="en-US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황간면</a:t>
                      </a: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), </a:t>
                      </a:r>
                      <a:r>
                        <a:rPr kumimoji="0" lang="ko-KR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교량정밀점검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560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“</a:t>
                      </a:r>
                      <a:endParaRPr kumimoji="0" lang="ko-KR" altLang="en-US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714356"/>
            <a:ext cx="878363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합동설계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2.2(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29(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5,355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설계완료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</a:t>
            </a:r>
            <a:endParaRPr lang="en-US" altLang="ko-KR" sz="22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3643314"/>
            <a:ext cx="800105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 명절대비 불법광고물 정비 및 지도점검</a:t>
            </a:r>
            <a:endParaRPr lang="en-US" altLang="ko-KR" sz="2400" b="1" kern="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1. ~ 2. 5.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정비계획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돋움"/>
                <a:ea typeface="돋움"/>
              </a:rPr>
              <a:t>∙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면 합동정비 및 단속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신고하지 않은 현수막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전단지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정비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68464</TotalTime>
  <Words>364</Words>
  <Application>Microsoft Office PowerPoint</Application>
  <PresentationFormat>화면 슬라이드 쇼(4:3)</PresentationFormat>
  <Paragraphs>96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11221</cp:revision>
  <dcterms:modified xsi:type="dcterms:W3CDTF">2016-01-28T00:07:47Z</dcterms:modified>
</cp:coreProperties>
</file>