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3755" r:id="rId1"/>
  </p:sldMasterIdLst>
  <p:notesMasterIdLst>
    <p:notesMasterId r:id="rId8"/>
  </p:notesMasterIdLst>
  <p:handoutMasterIdLst>
    <p:handoutMasterId r:id="rId9"/>
  </p:handoutMasterIdLst>
  <p:sldIdLst>
    <p:sldId id="5723" r:id="rId2"/>
    <p:sldId id="5784" r:id="rId3"/>
    <p:sldId id="5797" r:id="rId4"/>
    <p:sldId id="5798" r:id="rId5"/>
    <p:sldId id="5792" r:id="rId6"/>
    <p:sldId id="5790" r:id="rId7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FF"/>
    <a:srgbClr val="87EB23"/>
    <a:srgbClr val="FFFF00"/>
    <a:srgbClr val="3399FF"/>
    <a:srgbClr val="05AB0D"/>
    <a:srgbClr val="0000CC"/>
    <a:srgbClr val="00B036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265" autoAdjust="0"/>
    <p:restoredTop sz="99505" autoAdjust="0"/>
  </p:normalViewPr>
  <p:slideViewPr>
    <p:cSldViewPr>
      <p:cViewPr varScale="1">
        <p:scale>
          <a:sx n="107" d="100"/>
          <a:sy n="107" d="100"/>
        </p:scale>
        <p:origin x="-174" y="-96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938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938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653F8ED3-4514-4334-A666-5EC904104E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938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75" y="4721225"/>
            <a:ext cx="4993851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938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AA7F270E-907E-44A7-853D-F19385F2401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DB843-5E4A-4D82-AB6E-10A1434FECF6}" type="datetimeFigureOut">
              <a:rPr lang="ko-KR" altLang="en-US"/>
              <a:pPr>
                <a:defRPr/>
              </a:pPr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2135C-BD01-483C-A5F0-F6CAE5D51A9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62EEF-12C4-4310-8CEC-DC94E6A4BFA4}" type="datetimeFigureOut">
              <a:rPr lang="ko-KR" altLang="en-US"/>
              <a:pPr>
                <a:defRPr/>
              </a:pPr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C8121-1D36-43ED-A80A-C27181C29F6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4AA77-B50A-4D32-A4DE-DA3D5A3B880F}" type="datetimeFigureOut">
              <a:rPr lang="ko-KR" altLang="en-US"/>
              <a:pPr>
                <a:defRPr/>
              </a:pPr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E7C4A-0D6D-4853-BED7-436DE560666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BA67D-F123-42BB-8E9D-3897D33A315D}" type="datetimeFigureOut">
              <a:rPr lang="ko-KR" altLang="en-US"/>
              <a:pPr>
                <a:defRPr/>
              </a:pPr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E28DE-5AD3-4CE8-A7C6-A43AFCB4136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F175C-C847-4153-BB73-5DF454C4C440}" type="datetimeFigureOut">
              <a:rPr lang="ko-KR" altLang="en-US"/>
              <a:pPr>
                <a:defRPr/>
              </a:pPr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D52F-A266-43A8-84EF-CDFB958FCD6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4BFE2-5B68-456D-977B-5EC5B5EE2F5A}" type="datetimeFigureOut">
              <a:rPr lang="ko-KR" altLang="en-US"/>
              <a:pPr>
                <a:defRPr/>
              </a:pPr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17C88-7A2F-4D27-9B46-7D1577E45F3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DB80F-1BFE-4F5D-8F67-2302ADC2F884}" type="datetimeFigureOut">
              <a:rPr lang="ko-KR" altLang="en-US"/>
              <a:pPr>
                <a:defRPr/>
              </a:pPr>
              <a:t>2019-01-03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66716-FCCC-475E-A9D3-3541F11B98F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00983-9D3B-4555-8155-832374235293}" type="datetimeFigureOut">
              <a:rPr lang="ko-KR" altLang="en-US"/>
              <a:pPr>
                <a:defRPr/>
              </a:pPr>
              <a:t>2019-01-03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EACF3-8A0F-435E-99FC-09719B7637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66DF0-9385-4DEC-8A44-54C120229F3B}" type="datetimeFigureOut">
              <a:rPr lang="ko-KR" altLang="en-US"/>
              <a:pPr>
                <a:defRPr/>
              </a:pPr>
              <a:t>2019-01-03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1A932-127F-4E19-8174-7741A1D2CEF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F3E95-2764-4A13-A395-817996198235}" type="datetimeFigureOut">
              <a:rPr lang="ko-KR" altLang="en-US"/>
              <a:pPr>
                <a:defRPr/>
              </a:pPr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8EC25-D53E-4515-ADB5-DE60E27382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D0550-059E-4B60-AF9F-8609633D542F}" type="datetimeFigureOut">
              <a:rPr lang="ko-KR" altLang="en-US"/>
              <a:pPr>
                <a:defRPr/>
              </a:pPr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EA62C-4E33-426F-90FC-7C4271EFB53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fld id="{C0C2D467-92A6-4F0E-A311-BC94217BCF7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8461" r:id="rId1"/>
    <p:sldLayoutId id="2147588462" r:id="rId2"/>
    <p:sldLayoutId id="2147588463" r:id="rId3"/>
    <p:sldLayoutId id="2147588464" r:id="rId4"/>
    <p:sldLayoutId id="2147588465" r:id="rId5"/>
    <p:sldLayoutId id="2147588466" r:id="rId6"/>
    <p:sldLayoutId id="2147588467" r:id="rId7"/>
    <p:sldLayoutId id="2147588468" r:id="rId8"/>
    <p:sldLayoutId id="2147588469" r:id="rId9"/>
    <p:sldLayoutId id="2147588470" r:id="rId10"/>
    <p:sldLayoutId id="214758847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wner\AppData\Local\Temp\HAMONITEMP\DJI_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71438" y="71438"/>
          <a:ext cx="3048000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도시건축과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13321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214282" y="571480"/>
            <a:ext cx="8715375" cy="169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latinLnBrk="0">
              <a:lnSpc>
                <a:spcPct val="150000"/>
              </a:lnSpc>
              <a:spcBef>
                <a:spcPts val="900"/>
              </a:spcBef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10-1. 2040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영동군기본계획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수립 용역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목표연도 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2040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년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/1,150</a:t>
            </a:r>
            <a:r>
              <a:rPr lang="ko-KR" altLang="en-US" sz="2400" b="1" spc="-15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/36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개월</a:t>
            </a:r>
            <a:endParaRPr lang="en-US" altLang="ko-KR" sz="2400" b="1" spc="-15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계약심사 및 일상감사요청</a:t>
            </a:r>
            <a:endParaRPr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214282" y="2643182"/>
            <a:ext cx="8643998" cy="169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latinLnBrk="0">
              <a:lnSpc>
                <a:spcPct val="150000"/>
              </a:lnSpc>
              <a:spcBef>
                <a:spcPts val="900"/>
              </a:spcBef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10-2.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군계획위원회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제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분과위원회 개최</a:t>
            </a:r>
            <a:endParaRPr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월중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도시건축과장외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8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자원순환관련시설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spc="-15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용산면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spc="-15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금곡리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증축 개발행위허가 심의</a:t>
            </a:r>
            <a:endParaRPr lang="en-US" altLang="ko-KR" sz="2400" b="1" spc="-1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14282" y="4500570"/>
            <a:ext cx="878363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10-3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소규모주민숙원사업 합동측량 및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설계반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운영 </a:t>
            </a:r>
            <a:endParaRPr lang="en-US" altLang="ko-KR" sz="2400" b="1" kern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spc="-3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2018. </a:t>
            </a:r>
            <a:r>
              <a:rPr lang="en-US" altLang="ko-KR" sz="2400" b="1" kern="0" spc="-30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12. </a:t>
            </a:r>
            <a:r>
              <a:rPr lang="en-US" altLang="ko-KR" sz="2400" b="1" kern="0" spc="-3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26.(</a:t>
            </a:r>
            <a:r>
              <a:rPr lang="ko-KR" altLang="en-US" sz="2400" b="1" kern="0" spc="-3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kern="0" spc="-3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z="2400" b="1" kern="0" spc="-30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~ </a:t>
            </a:r>
            <a:r>
              <a:rPr lang="en-US" altLang="ko-KR" sz="2400" b="1" kern="0" spc="-3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2019.  2. 28.(</a:t>
            </a:r>
            <a:r>
              <a:rPr lang="ko-KR" altLang="en-US" sz="2400" b="1" kern="0" spc="-3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kern="0" spc="-3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)/</a:t>
            </a:r>
            <a:r>
              <a:rPr lang="ko-KR" altLang="en-US" sz="2400" b="1" kern="0" spc="-3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농로정비 등 </a:t>
            </a:r>
            <a:r>
              <a:rPr lang="en-US" altLang="ko-KR" sz="2400" b="1" kern="0" spc="-3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197</a:t>
            </a:r>
            <a:r>
              <a:rPr lang="ko-KR" altLang="en-US" sz="2400" b="1" kern="0" spc="-3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건 </a:t>
            </a:r>
            <a:r>
              <a:rPr lang="en-US" altLang="ko-KR" sz="2400" b="1" kern="0" spc="-3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/5,773</a:t>
            </a:r>
            <a:r>
              <a:rPr lang="ko-KR" altLang="en-US" sz="2400" b="1" kern="0" spc="-30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spc="-30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현지측량 및 설계서 작성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4282" y="571480"/>
            <a:ext cx="878363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10-4.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소규모주민숙원 민간보조사업 추진</a:t>
            </a:r>
            <a:endParaRPr lang="en-US" altLang="ko-KR" sz="2400" b="1" kern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~ 6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/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회관신축 등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19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건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/358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회관 신축 및 개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보수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비품 구입 등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4282" y="2643182"/>
            <a:ext cx="871537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600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10-5.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도시재생 마을공동체 역량강화사업</a:t>
            </a:r>
            <a:endParaRPr lang="ko-KR" altLang="en-US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영동역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일원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1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~12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/20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수탁계약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[(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충북남부만들기지원센터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]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14282" y="4429132"/>
            <a:ext cx="871537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600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10-6.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공동주택 관리비용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지원사업 심사위원회 개최</a:t>
            </a:r>
            <a:endParaRPr lang="ko-KR" altLang="en-US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 중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/400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공동주택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관리비용 지원사업 대상지 선정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14282" y="500042"/>
            <a:ext cx="871537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600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10-7.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농촌주택개량사업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신청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안내 및 접수</a:t>
            </a:r>
            <a:endParaRPr lang="ko-KR" altLang="en-US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01.01.(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~ 02.01.(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접수처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도시재생팀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주택개량을 희망하는 자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무주택자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귀농예정자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Rectangle 1028"/>
          <p:cNvSpPr>
            <a:spLocks noChangeArrowheads="1"/>
          </p:cNvSpPr>
          <p:nvPr/>
        </p:nvSpPr>
        <p:spPr bwMode="auto">
          <a:xfrm>
            <a:off x="214282" y="2714620"/>
            <a:ext cx="8643998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latinLnBrk="0">
              <a:spcBef>
                <a:spcPct val="20000"/>
              </a:spcBef>
              <a:buFont typeface="Monotype Sorts"/>
              <a:buNone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10-8.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국토부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지역개발사업 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algn="just" latinLnBrk="0">
              <a:spcBef>
                <a:spcPct val="20000"/>
              </a:spcBef>
              <a:buFont typeface="Monotype Sorts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                                                                                       </a:t>
            </a:r>
            <a:r>
              <a:rPr lang="en-US" altLang="ko-KR" sz="16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(</a:t>
            </a:r>
            <a:r>
              <a:rPr lang="ko-KR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단위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16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백만원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</a:p>
        </p:txBody>
      </p: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285720" y="3714752"/>
          <a:ext cx="8429684" cy="1455269"/>
        </p:xfrm>
        <a:graphic>
          <a:graphicData uri="http://schemas.openxmlformats.org/drawingml/2006/table">
            <a:tbl>
              <a:tblPr firstRow="1" bandRow="1"/>
              <a:tblGrid>
                <a:gridCol w="2509823"/>
                <a:gridCol w="1376372"/>
                <a:gridCol w="1376372"/>
                <a:gridCol w="1881233"/>
                <a:gridCol w="1285884"/>
              </a:tblGrid>
              <a:tr h="417677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사업명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사업내용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0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5187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경부선 </a:t>
                      </a: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영동가도교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확장사업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L= 220m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11,000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실시설계 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87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영동 </a:t>
                      </a:r>
                      <a:r>
                        <a:rPr kumimoji="0" lang="ko-KR" altLang="en-US" sz="14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햇살가득</a:t>
                      </a: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0" lang="ko-KR" altLang="en-US" sz="14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다담길</a:t>
                      </a: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조성사업</a:t>
                      </a:r>
                      <a:endParaRPr kumimoji="0" lang="en-US" altLang="ko-KR" sz="1400" b="0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 560m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3,145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실시설계 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8"/>
          <p:cNvSpPr>
            <a:spLocks noChangeArrowheads="1"/>
          </p:cNvSpPr>
          <p:nvPr/>
        </p:nvSpPr>
        <p:spPr bwMode="auto">
          <a:xfrm>
            <a:off x="214282" y="214290"/>
            <a:ext cx="8643998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latinLnBrk="0">
              <a:spcBef>
                <a:spcPct val="20000"/>
              </a:spcBef>
              <a:buFont typeface="Monotype Sorts"/>
              <a:buNone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10-9.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군계획도로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개설사업 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algn="just" latinLnBrk="0">
              <a:spcBef>
                <a:spcPct val="20000"/>
              </a:spcBef>
              <a:buFont typeface="Monotype Sorts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                                                                                      </a:t>
            </a:r>
            <a:r>
              <a:rPr lang="en-US" altLang="ko-KR" sz="16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단위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16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백만원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9663507"/>
              </p:ext>
            </p:extLst>
          </p:nvPr>
        </p:nvGraphicFramePr>
        <p:xfrm>
          <a:off x="357158" y="1142984"/>
          <a:ext cx="8286808" cy="5165763"/>
        </p:xfrm>
        <a:graphic>
          <a:graphicData uri="http://schemas.openxmlformats.org/drawingml/2006/table">
            <a:tbl>
              <a:tblPr firstRow="1" bandRow="1"/>
              <a:tblGrid>
                <a:gridCol w="2357454"/>
                <a:gridCol w="1643074"/>
                <a:gridCol w="1336334"/>
                <a:gridCol w="1805115"/>
                <a:gridCol w="1144831"/>
              </a:tblGrid>
              <a:tr h="41820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사업명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사업내용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7995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합 계 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(9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지구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2075" marR="92075" marT="46038" marB="46038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L=1,284m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3,985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75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설계리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1-5)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설계리 </a:t>
                      </a: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찜질방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입구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8000" marR="108000" marT="46038" marB="46038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L=80m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100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실시설계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75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매천리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3-80)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외식문화교육관 앞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8000" marR="108000" marT="46038" marB="46038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L= 50m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250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실시설계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19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영동병원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귀골간도로</a:t>
                      </a:r>
                      <a:endParaRPr kumimoji="0" lang="en-US" altLang="ko-KR" sz="1400" b="0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L=450m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500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실시설계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79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황간 남성근린공원 진입로 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L=120m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실시설계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75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동정리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3-144)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동정 마을회관 뒤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L=120m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350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75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동정리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1-16)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이든펠리스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  <a:r>
                        <a:rPr kumimoji="0" lang="ko-KR" altLang="en-US" sz="14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황소카센타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L= 90m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650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공사집행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75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동정리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2-78)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이든펠리스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L= 130m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150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공사집행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75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남성리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2-326)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황간농협</a:t>
                      </a: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뒤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L=220m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785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23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황간면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신흥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교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재가설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L=24m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1,000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공사집행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282" y="571480"/>
            <a:ext cx="878363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10-10.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기타현안업무</a:t>
            </a: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영동병원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~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귀골간도로 외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건 실시설계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/1,050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spc="-15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도시재생활성화계획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수립용역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spc="-15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협상에의한계약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250</a:t>
            </a:r>
            <a:r>
              <a:rPr lang="ko-KR" altLang="en-US" sz="2400" b="1" spc="-15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spc="-15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spc="-15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새뜰마을사업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공동작업장 설계용역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/200</a:t>
            </a:r>
            <a:r>
              <a:rPr lang="ko-KR" altLang="en-US" sz="2400" b="1" spc="-15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spc="-15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2019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년 간판정비사업 대상구역 지정공시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 제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교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~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소화의원</a:t>
            </a:r>
            <a:endParaRPr lang="en-US" altLang="ko-KR" sz="2400" b="1" spc="-15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endParaRPr lang="en-US" altLang="ko-KR" sz="2400" b="1" spc="-15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endParaRPr lang="en-US" altLang="ko-KR" sz="2400" b="1" spc="-15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tabLst>
                <a:tab pos="4953000" algn="l"/>
              </a:tabLst>
            </a:pPr>
            <a:endParaRPr lang="en-US" altLang="ko-KR" sz="2400" b="1" spc="-30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50348" y="3429000"/>
            <a:ext cx="8679370" cy="13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이달의 중점 홍보 사항</a:t>
            </a: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2019</a:t>
            </a:r>
            <a:r>
              <a:rPr lang="ko-KR" altLang="en-US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년도 농촌주택개량사업 신청안내</a:t>
            </a:r>
            <a:r>
              <a:rPr lang="en-US" altLang="ko-KR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일간지</a:t>
            </a:r>
            <a:r>
              <a:rPr lang="en-US" altLang="ko-KR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30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감고을</a:t>
            </a:r>
            <a:r>
              <a:rPr lang="ko-KR" altLang="en-US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소식지 게재</a:t>
            </a:r>
            <a:endParaRPr lang="en-US" altLang="ko-KR" sz="2400" b="1" spc="-30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76266</TotalTime>
  <Words>389</Words>
  <Application>Microsoft Office PowerPoint</Application>
  <PresentationFormat>화면 슬라이드 쇼(4:3)</PresentationFormat>
  <Paragraphs>100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영동 공돌이 공순이 회사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12251</cp:revision>
  <dcterms:modified xsi:type="dcterms:W3CDTF">2019-01-03T04:31:11Z</dcterms:modified>
</cp:coreProperties>
</file>