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813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6182" autoAdjust="0"/>
  </p:normalViewPr>
  <p:slideViewPr>
    <p:cSldViewPr>
      <p:cViewPr varScale="1">
        <p:scale>
          <a:sx n="111" d="100"/>
          <a:sy n="111" d="100"/>
        </p:scale>
        <p:origin x="1752" y="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2021-12-29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6" cy="6857997"/>
          </a:xfrm>
          <a:prstGeom prst="rect">
            <a:avLst/>
          </a:prstGeom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-35897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70827"/>
              </p:ext>
            </p:extLst>
          </p:nvPr>
        </p:nvGraphicFramePr>
        <p:xfrm>
          <a:off x="216024" y="756191"/>
          <a:ext cx="8748465" cy="1934014"/>
        </p:xfrm>
        <a:graphic>
          <a:graphicData uri="http://schemas.openxmlformats.org/drawingml/2006/table">
            <a:tbl>
              <a:tblPr firstRow="1" bandRow="1"/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5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가로등 설치 및 준공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22. 01.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피난민거리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정준내과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산림조합주차장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중부상회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자성식당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맨홀설치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및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도로굴착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21. 12. ~ 22. 03.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779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6512" y="2852936"/>
            <a:ext cx="9183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도시기후변화 재해취약분석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재해유형별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대책 및 등급조정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21. 11. ~ 22. 09.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833" y="4869160"/>
            <a:ext cx="89276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실시설계용역 발주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당곡리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농로포장 및 배수로정비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용역비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150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-36512" y="2204864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8997"/>
              </p:ext>
            </p:extLst>
          </p:nvPr>
        </p:nvGraphicFramePr>
        <p:xfrm>
          <a:off x="245689" y="3009533"/>
          <a:ext cx="8286751" cy="3587819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2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(7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L=2,071m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3,621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차분준공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9727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동절기정지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5164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24564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4624"/>
            <a:ext cx="8715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공동주택 관리비용 지원 사업 신청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1. 17. 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1. 26. 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사업대상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 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이상 경과된 공동주택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※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옥상방수공사는 준공 후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경과 시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지원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가능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216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79266</TotalTime>
  <Words>233</Words>
  <Application>Microsoft Office PowerPoint</Application>
  <PresentationFormat>화면 슬라이드 쇼(4:3)</PresentationFormat>
  <Paragraphs>69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12473</cp:revision>
  <cp:lastPrinted>2021-11-24T04:34:21Z</cp:lastPrinted>
  <dcterms:modified xsi:type="dcterms:W3CDTF">2021-12-29T02:35:45Z</dcterms:modified>
</cp:coreProperties>
</file>