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8"/>
  </p:notesMasterIdLst>
  <p:handoutMasterIdLst>
    <p:handoutMasterId r:id="rId9"/>
  </p:handoutMasterIdLst>
  <p:sldIdLst>
    <p:sldId id="5723" r:id="rId2"/>
    <p:sldId id="5744" r:id="rId3"/>
    <p:sldId id="5742" r:id="rId4"/>
    <p:sldId id="5743" r:id="rId5"/>
    <p:sldId id="5740" r:id="rId6"/>
    <p:sldId id="5734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505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2018-03-05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1719" r="132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5720" y="571480"/>
            <a:ext cx="86439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2020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군관리계획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재정비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수립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행정구역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전역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면      적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844.985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㎢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충청북도 도시계획위원회 심의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결정사항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 smtClean="0">
              <a:solidFill>
                <a:prstClr val="black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285720" y="307181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28596" y="3929066"/>
          <a:ext cx="8429684" cy="1455269"/>
        </p:xfrm>
        <a:graphic>
          <a:graphicData uri="http://schemas.openxmlformats.org/drawingml/2006/table">
            <a:tbl>
              <a:tblPr firstRow="1" bandRow="1"/>
              <a:tblGrid>
                <a:gridCol w="2509823"/>
                <a:gridCol w="1376372"/>
                <a:gridCol w="1376372"/>
                <a:gridCol w="1619261"/>
                <a:gridCol w="1547856"/>
              </a:tblGrid>
              <a:tr h="4176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한국철도시설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공단 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기본계획 착수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8"/>
          <p:cNvSpPr>
            <a:spLocks noChangeArrowheads="1"/>
          </p:cNvSpPr>
          <p:nvPr/>
        </p:nvSpPr>
        <p:spPr bwMode="auto">
          <a:xfrm>
            <a:off x="214282" y="21429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00034" y="1071546"/>
          <a:ext cx="8286808" cy="5529230"/>
        </p:xfrm>
        <a:graphic>
          <a:graphicData uri="http://schemas.openxmlformats.org/drawingml/2006/table">
            <a:tbl>
              <a:tblPr firstRow="1" bandRow="1"/>
              <a:tblGrid>
                <a:gridCol w="2432981"/>
                <a:gridCol w="1569665"/>
                <a:gridCol w="1334216"/>
                <a:gridCol w="1805115"/>
                <a:gridCol w="1144831"/>
              </a:tblGrid>
              <a:tr h="50006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5" marR="92075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L=955m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2,728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3-67)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 마을회관 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사업설명회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1-16)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황소카센타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90m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가마실식당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앞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용산보건지소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황간농협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3-47)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동양농기계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378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2-232)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용산우체국 뒤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L= 80m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하늘채빌라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거리 회전교차로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L=35m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20" y="428604"/>
            <a:ext cx="85725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latinLnBrk="0">
              <a:lnSpc>
                <a:spcPct val="120000"/>
              </a:lnSpc>
              <a:spcBef>
                <a:spcPts val="9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6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기 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2018. 3. 2. ~ 3. 31.</a:t>
            </a: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공사계약 및 착공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추진현황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28596" y="2857496"/>
          <a:ext cx="8429684" cy="936473"/>
        </p:xfrm>
        <a:graphic>
          <a:graphicData uri="http://schemas.openxmlformats.org/drawingml/2006/table">
            <a:tbl>
              <a:tblPr firstRow="1" bandRow="1"/>
              <a:tblGrid>
                <a:gridCol w="1357322"/>
                <a:gridCol w="1428760"/>
                <a:gridCol w="1500198"/>
                <a:gridCol w="1571636"/>
                <a:gridCol w="1571636"/>
                <a:gridCol w="1000132"/>
              </a:tblGrid>
              <a:tr h="4176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분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공사계약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설계검토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건수</a:t>
                      </a:r>
                      <a:r>
                        <a:rPr lang="en-US" altLang="ko-KR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금액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188/5,857</a:t>
                      </a:r>
                      <a:endParaRPr lang="ko-KR" altLang="en-US" sz="14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54/1,626</a:t>
                      </a:r>
                      <a:endParaRPr lang="ko-KR" altLang="en-US" sz="14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62/1,723</a:t>
                      </a:r>
                      <a:endParaRPr lang="ko-KR" altLang="en-US" sz="14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72/2,508</a:t>
                      </a:r>
                      <a:endParaRPr lang="ko-KR" altLang="en-US" sz="14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4143380"/>
            <a:ext cx="87154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해빙기 대비 건축물 안전점검 실시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대형 건축공사장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노후불량 건축물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필로티구조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건축물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2018. 2. 26. ~ 3. 7.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점검방법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점검대상 건축물 조사 및 안전점검 실시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571480"/>
            <a:ext cx="87836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취약지역 생활여건 개조사업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새뜰마을사업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2,495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2016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~2019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년간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경사로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도로확장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정비공사 착공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20" y="2428868"/>
            <a:ext cx="87153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공동주택 관리비용 지원사업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영산맨션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단지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400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심사위원회 개최 및 보조금 교부결정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20" y="4357694"/>
            <a:ext cx="85725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도시재생뉴딜사업 공모 사전 준비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용역비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2018. 3. ~ 7.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도시재생 활성화 계획 용역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소규모 주민숙원사업 추진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공동주택 환경정비 사업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일간지 게재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75438</TotalTime>
  <Words>392</Words>
  <Application>Microsoft Office PowerPoint</Application>
  <PresentationFormat>화면 슬라이드 쇼(4:3)</PresentationFormat>
  <Paragraphs>111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12113</cp:revision>
  <dcterms:modified xsi:type="dcterms:W3CDTF">2018-03-04T23:59:18Z</dcterms:modified>
</cp:coreProperties>
</file>