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84" r:id="rId2"/>
    <p:sldId id="5095" r:id="rId3"/>
    <p:sldId id="5102" r:id="rId4"/>
    <p:sldId id="5103" r:id="rId5"/>
    <p:sldId id="5105" r:id="rId6"/>
    <p:sldId id="510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7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E99E4B6-1911-4120-A1D5-DF368383732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6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143" y="759796"/>
            <a:ext cx="4923376" cy="3690891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3800" cy="4449762"/>
          </a:xfrm>
          <a:noFill/>
          <a:ln/>
        </p:spPr>
        <p:txBody>
          <a:bodyPr lIns="91085" tIns="45527" rIns="91085" bIns="4552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2014-04-25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7166"/>
            <a:ext cx="885825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보도블록 및 가로등 설치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500438"/>
            <a:ext cx="8856663" cy="253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세천정비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3,613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및 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522622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( 10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L=1,580m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 앞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아스콘포장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57166"/>
            <a:ext cx="8856663" cy="23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0" lvl="1" latinLnBrk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민간자본보조사업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중앙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 마을회관보수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172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3000372"/>
            <a:ext cx="8856663" cy="344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 공간조성 및 프로그램 </a:t>
            </a:r>
            <a:r>
              <a:rPr lang="ko-KR" altLang="en-US" sz="2400" b="1" kern="4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개발</a:t>
            </a:r>
            <a:r>
              <a:rPr lang="en-US" altLang="ko-KR" sz="2400" b="1" kern="40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kern="4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400" b="1" kern="4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워크숍 및 사업실행계획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57166"/>
            <a:ext cx="8856663" cy="23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0" lvl="1" latinLnBrk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5. 1 ~ 5. 31.</a:t>
            </a: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2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건축인허가 및 사업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3000372"/>
            <a:ext cx="8856663" cy="295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무연고 간판 정비사업 대상 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무연고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폐업 간판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 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5. 1~ 5. 16.</a:t>
            </a: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 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전수조사</a:t>
            </a:r>
            <a:endParaRPr lang="en-US" altLang="ko-KR" sz="2400" b="1" kern="4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단계별 집행계획 수립 용역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기성금지급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주민생활 편익사업 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관급자재대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지급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개설공사 보상금지급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향후 집행계획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보상금 수령 독려 및 사업별 선급금 지급을 통한 균형집행 추진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소규모 지역개발사업 조기준공 유도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15,730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6,805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43.3%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10,240(65%)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65160</TotalTime>
  <Words>495</Words>
  <Application>Microsoft Office PowerPoint</Application>
  <PresentationFormat>화면 슬라이드 쇼(4:3)</PresentationFormat>
  <Paragraphs>112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10368</cp:revision>
  <dcterms:modified xsi:type="dcterms:W3CDTF">2014-04-25T05:52:39Z</dcterms:modified>
</cp:coreProperties>
</file>