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723" r:id="rId2"/>
    <p:sldId id="5802" r:id="rId3"/>
    <p:sldId id="5798" r:id="rId4"/>
    <p:sldId id="5800" r:id="rId5"/>
    <p:sldId id="5797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6182" autoAdjust="0"/>
  </p:normalViewPr>
  <p:slideViewPr>
    <p:cSldViewPr>
      <p:cViewPr varScale="1">
        <p:scale>
          <a:sx n="104" d="100"/>
          <a:sy n="104" d="100"/>
        </p:scale>
        <p:origin x="294" y="13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9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095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9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45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85384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820163"/>
              </p:ext>
            </p:extLst>
          </p:nvPr>
        </p:nvGraphicFramePr>
        <p:xfrm>
          <a:off x="71438" y="59472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03515"/>
              </p:ext>
            </p:extLst>
          </p:nvPr>
        </p:nvGraphicFramePr>
        <p:xfrm>
          <a:off x="463424" y="1262051"/>
          <a:ext cx="8357048" cy="2058365"/>
        </p:xfrm>
        <a:graphic>
          <a:graphicData uri="http://schemas.openxmlformats.org/drawingml/2006/table">
            <a:tbl>
              <a:tblPr firstRow="1" bandRow="1"/>
              <a:tblGrid>
                <a:gridCol w="2377436"/>
                <a:gridCol w="1657001"/>
                <a:gridCol w="1347661"/>
                <a:gridCol w="1820415"/>
                <a:gridCol w="1154535"/>
              </a:tblGrid>
              <a:tr h="50200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구교사거리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군청오거리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L=0.8km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 사 중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구교로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엘림전기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태일상가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 계 중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특화거리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경북상회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산림조합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L=0.7km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 계 중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피난민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107504" y="395259"/>
            <a:ext cx="9036496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80528" y="3956273"/>
            <a:ext cx="867829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021676"/>
              </p:ext>
            </p:extLst>
          </p:nvPr>
        </p:nvGraphicFramePr>
        <p:xfrm>
          <a:off x="429196" y="4853582"/>
          <a:ext cx="8429624" cy="1455738"/>
        </p:xfrm>
        <a:graphic>
          <a:graphicData uri="http://schemas.openxmlformats.org/drawingml/2006/table">
            <a:tbl>
              <a:tblPr firstRow="1" bandRow="1"/>
              <a:tblGrid>
                <a:gridCol w="2509805"/>
                <a:gridCol w="1376362"/>
                <a:gridCol w="1376362"/>
                <a:gridCol w="2024095"/>
                <a:gridCol w="1143000"/>
              </a:tblGrid>
              <a:tr h="41781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575m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0" y="548680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436475"/>
              </p:ext>
            </p:extLst>
          </p:nvPr>
        </p:nvGraphicFramePr>
        <p:xfrm>
          <a:off x="323528" y="1438049"/>
          <a:ext cx="8286751" cy="4776518"/>
        </p:xfrm>
        <a:graphic>
          <a:graphicData uri="http://schemas.openxmlformats.org/drawingml/2006/table">
            <a:tbl>
              <a:tblPr firstRow="1" bandRow="1"/>
              <a:tblGrid>
                <a:gridCol w="2357438"/>
                <a:gridCol w="1643063"/>
                <a:gridCol w="1336325"/>
                <a:gridCol w="1805102"/>
                <a:gridCol w="1144823"/>
              </a:tblGrid>
              <a:tr h="48755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429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(15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L=2,600m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5,500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77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2-81)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소규모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환경영향평가 협의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3-10)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13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고령자복지주택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L=510m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13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2-64)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 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108521" y="1124744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784552"/>
              </p:ext>
            </p:extLst>
          </p:nvPr>
        </p:nvGraphicFramePr>
        <p:xfrm>
          <a:off x="323528" y="1997988"/>
          <a:ext cx="8286751" cy="3753564"/>
        </p:xfrm>
        <a:graphic>
          <a:graphicData uri="http://schemas.openxmlformats.org/drawingml/2006/table">
            <a:tbl>
              <a:tblPr firstRow="1" bandRow="1"/>
              <a:tblGrid>
                <a:gridCol w="2357438"/>
                <a:gridCol w="1643063"/>
                <a:gridCol w="1336325"/>
                <a:gridCol w="1805102"/>
                <a:gridCol w="1144823"/>
              </a:tblGrid>
              <a:tr h="44119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429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(5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L=850m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1,450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2-225)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1-302)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26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3-304)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1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84234" y="4826417"/>
            <a:ext cx="8280920" cy="121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취약지역 생활여건 개조사업 수요조사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~20. 9. 18.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7105" y="404664"/>
            <a:ext cx="871537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농어촌 빈집실태 조사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~20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9.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15.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조사방법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dirty="0" smtClean="0"/>
              <a:t>‧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 마을이장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77105" y="2378145"/>
            <a:ext cx="8280920" cy="169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무연고간판 현황 조사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~20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9.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30.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영동군일원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영동군내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무연고간판 철거를 위한 현황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77264</TotalTime>
  <Words>315</Words>
  <Application>Microsoft Office PowerPoint</Application>
  <PresentationFormat>화면 슬라이드 쇼(4:3)</PresentationFormat>
  <Paragraphs>121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12320</cp:revision>
  <cp:lastPrinted>2020-08-26T01:56:53Z</cp:lastPrinted>
  <dcterms:modified xsi:type="dcterms:W3CDTF">2020-08-26T02:06:32Z</dcterms:modified>
</cp:coreProperties>
</file>