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723" r:id="rId2"/>
    <p:sldId id="5802" r:id="rId3"/>
    <p:sldId id="5798" r:id="rId4"/>
    <p:sldId id="5800" r:id="rId5"/>
    <p:sldId id="579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820163"/>
              </p:ext>
            </p:extLst>
          </p:nvPr>
        </p:nvGraphicFramePr>
        <p:xfrm>
          <a:off x="71438" y="59472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03515"/>
              </p:ext>
            </p:extLst>
          </p:nvPr>
        </p:nvGraphicFramePr>
        <p:xfrm>
          <a:off x="463424" y="1262051"/>
          <a:ext cx="8357048" cy="2058365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 사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구교로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피난민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07504" y="395259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80528" y="3956273"/>
            <a:ext cx="867829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21676"/>
              </p:ext>
            </p:extLst>
          </p:nvPr>
        </p:nvGraphicFramePr>
        <p:xfrm>
          <a:off x="429196" y="4853582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54868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436475"/>
              </p:ext>
            </p:extLst>
          </p:nvPr>
        </p:nvGraphicFramePr>
        <p:xfrm>
          <a:off x="323528" y="1438049"/>
          <a:ext cx="8286751" cy="4776518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L=2,600m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5,500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7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 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3-10)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08521" y="1124744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784552"/>
              </p:ext>
            </p:extLst>
          </p:nvPr>
        </p:nvGraphicFramePr>
        <p:xfrm>
          <a:off x="323528" y="1997988"/>
          <a:ext cx="8286751" cy="3753564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4119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L=850m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26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84234" y="4826417"/>
            <a:ext cx="8280920" cy="121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취약지역 생활여건 개조사업 수요조사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~20. 9. 18.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105" y="404664"/>
            <a:ext cx="871537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농어촌 빈집실태 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~20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9.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15.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조사방법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dirty="0" smtClean="0"/>
              <a:t>‧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마을이장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77105" y="2378145"/>
            <a:ext cx="8280920" cy="169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무연고간판 현황 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~20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9.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30.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영동군일원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영동군내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무연고간판 철거를 위한 현황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77264</TotalTime>
  <Words>315</Words>
  <Application>Microsoft Office PowerPoint</Application>
  <PresentationFormat>화면 슬라이드 쇼(4:3)</PresentationFormat>
  <Paragraphs>121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12320</cp:revision>
  <cp:lastPrinted>2020-08-26T01:56:53Z</cp:lastPrinted>
  <dcterms:modified xsi:type="dcterms:W3CDTF">2020-08-26T02:06:32Z</dcterms:modified>
</cp:coreProperties>
</file>