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2021-10-19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2021-10-19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2021-10-19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2021-10-19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2021-10-19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2021-10-19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2021-10-19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2021-10-19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2021-10-19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2021-10-19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2021-10-19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(10.25. ~ 10.31.)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64" y="3646940"/>
            <a:ext cx="91837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발주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임계리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마을안길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재포장공사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264" y="5085184"/>
            <a:ext cx="9144000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공동주택관리비용 지원사업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노후 공동주택 옥상방수공사 지원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사업완료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단지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 보조금 지급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(20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대상단지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일봉로얄맨션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264" y="144015"/>
            <a:ext cx="9147264" cy="16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2040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군기본계획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사전심의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10. 28.(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13:00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 소회의실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대면심의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사회적인구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주거 및 공업용지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총량 확정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264" y="1914916"/>
            <a:ext cx="9141908" cy="158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일원 노후 및 신규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차선규제봉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114-2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 및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귀골로 급커브 구간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차량규제봉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신설 및 교체</a:t>
            </a:r>
            <a:endParaRPr lang="en-US" altLang="ko-KR" sz="20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78597</TotalTime>
  <Words>144</Words>
  <Application>Microsoft Office PowerPoint</Application>
  <PresentationFormat>화면 슬라이드 쇼(4:3)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11471</cp:revision>
  <cp:lastPrinted>2021-10-19T08:08:18Z</cp:lastPrinted>
  <dcterms:modified xsi:type="dcterms:W3CDTF">2021-10-19T08:09:34Z</dcterms:modified>
</cp:coreProperties>
</file>