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10"/>
  </p:notesMasterIdLst>
  <p:handoutMasterIdLst>
    <p:handoutMasterId r:id="rId11"/>
  </p:handoutMasterIdLst>
  <p:sldIdLst>
    <p:sldId id="5099" r:id="rId2"/>
    <p:sldId id="5100" r:id="rId3"/>
    <p:sldId id="5110" r:id="rId4"/>
    <p:sldId id="5106" r:id="rId5"/>
    <p:sldId id="5107" r:id="rId6"/>
    <p:sldId id="5101" r:id="rId7"/>
    <p:sldId id="5108" r:id="rId8"/>
    <p:sldId id="5109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7" autoAdjust="0"/>
    <p:restoredTop sz="99633" autoAdjust="0"/>
  </p:normalViewPr>
  <p:slideViewPr>
    <p:cSldViewPr>
      <p:cViewPr>
        <p:scale>
          <a:sx n="100" d="100"/>
          <a:sy n="100" d="100"/>
        </p:scale>
        <p:origin x="-426" y="-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2EE7451-2819-4544-B380-16C6D02B819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9635FBB-74F0-492A-9416-613366B17FE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35AA824E-3FE9-4C62-8808-CF4820C86822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3BC47-B74B-4470-9909-051162650812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DFAF-8A72-47F1-BE4B-E62EB343541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9241F-3565-4B94-A7F5-73E33F23A12A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0A29F-8C40-4B9C-B123-5998A38477E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A27FA-ADAF-4259-8784-A678F7B2ACAA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A69A9-BA4B-409E-86C0-C9D293614F8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BFCB-41B1-427B-BD47-AFBCA2B7F830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FAF2-E603-4BA4-9AA0-3ECE7354FAD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EB746-8938-45E2-8B03-E47E9BD2153C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18C34-FB09-41C9-8194-E90DDF3494E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0A7B0-9D1A-4C23-9AAC-096E9484FB9D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62BB6-3483-4F17-9A39-CE7247356D1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C3747-C53A-4C9E-8DCF-93FB39636ADD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DE7AF-48A9-4DF2-982A-7AF27752F72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AF72C-BBD1-4DBC-BE8C-184475785F4C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DE5EE-BE0D-40DE-8AC3-585FC6A5A24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62604-7FD7-4BE4-9ECF-A209FCA69446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5E931-F563-4909-88E0-E87D64A307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7F49-7581-4624-94F5-4E492292330F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0AF97-7165-4622-B83A-EB91686A593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9A9D-260E-4D51-B0BA-81D479989528}" type="datetimeFigureOut">
              <a:rPr lang="ko-KR" altLang="en-US"/>
              <a:pPr>
                <a:defRPr/>
              </a:pPr>
              <a:t>2013-08-30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F8142-AE22-4F4E-A204-83BBDFFBD99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DA45187-3E7B-4D7D-B2C4-BFC2D8092E6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073" r:id="rId1"/>
    <p:sldLayoutId id="2147497074" r:id="rId2"/>
    <p:sldLayoutId id="2147497075" r:id="rId3"/>
    <p:sldLayoutId id="2147497076" r:id="rId4"/>
    <p:sldLayoutId id="2147497077" r:id="rId5"/>
    <p:sldLayoutId id="2147497078" r:id="rId6"/>
    <p:sldLayoutId id="2147497079" r:id="rId7"/>
    <p:sldLayoutId id="2147497080" r:id="rId8"/>
    <p:sldLayoutId id="2147497081" r:id="rId9"/>
    <p:sldLayoutId id="2147497082" r:id="rId10"/>
    <p:sldLayoutId id="21474970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285719" y="500042"/>
            <a:ext cx="8858281" cy="550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(398m)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2,031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지중화사업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주민설명회 개최 및 공사착수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○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 설명회 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9.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지전부페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층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웨딩홀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○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공사착공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142844" y="571480"/>
            <a:ext cx="8429625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테마구역 정비사업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효성약국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(279m)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214282" y="500042"/>
            <a:ext cx="8642350" cy="89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/>
        </p:nvGraphicFramePr>
        <p:xfrm>
          <a:off x="285720" y="1500174"/>
          <a:ext cx="8434418" cy="4665333"/>
        </p:xfrm>
        <a:graphic>
          <a:graphicData uri="http://schemas.openxmlformats.org/drawingml/2006/table">
            <a:tbl>
              <a:tblPr/>
              <a:tblGrid>
                <a:gridCol w="2670184"/>
                <a:gridCol w="1476380"/>
                <a:gridCol w="1335093"/>
                <a:gridCol w="2952761"/>
              </a:tblGrid>
              <a:tr h="531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L=143m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철거 및 토공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1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3-21]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L=198m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28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L=198m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관매설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보조기층 부설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3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영외아파트앞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endParaRPr kumimoji="0" lang="ko-K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71480"/>
            <a:ext cx="900115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kern="0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L=165m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L=84m,  U-TYPE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13,000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사업착수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직사각형 4"/>
          <p:cNvSpPr>
            <a:spLocks noChangeArrowheads="1"/>
          </p:cNvSpPr>
          <p:nvPr/>
        </p:nvSpPr>
        <p:spPr bwMode="auto">
          <a:xfrm>
            <a:off x="142844" y="571480"/>
            <a:ext cx="8429625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량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주민숙원사업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주민생활 편익사업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2,690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9. ~ 10.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조사측량 및 실시설계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214282" y="500042"/>
            <a:ext cx="8929718" cy="585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건축조례 개정 및 공공디자인조례 재정업무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 9.  2. ~  9.  30.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건축조례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제정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 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일조 등의 확보를 위한 건축물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높이제한등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공공디자인조례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제정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 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공공기관에서 시행하는 각종 시설물의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설치에 관한  기본원칙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세부기준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디자인위원회 심의 등 운영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관리사항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 개정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재정에 따른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확정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 공포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214282" y="571480"/>
            <a:ext cx="8572560" cy="252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간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9</a:t>
            </a:r>
            <a:r>
              <a:rPr lang="ko-KR" altLang="en-US" sz="2400" b="1" spc="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사업완료 예정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68245</TotalTime>
  <Words>442</Words>
  <Application>Microsoft Office PowerPoint</Application>
  <PresentationFormat>화면 슬라이드 쇼(4:3)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10560</cp:revision>
  <dcterms:modified xsi:type="dcterms:W3CDTF">2013-08-30T02:00:49Z</dcterms:modified>
  <cp:contentStatus/>
</cp:coreProperties>
</file>