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084" r:id="rId2"/>
    <p:sldId id="5109" r:id="rId3"/>
    <p:sldId id="5102" r:id="rId4"/>
    <p:sldId id="5107" r:id="rId5"/>
    <p:sldId id="511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2014-08-29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5728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L=165m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BOX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구간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숏크리트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U-TYPE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구조물 방수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4797592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L=1,460m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보조기층 부설 및 인도설치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보조기층 부설 및 인도설치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071810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예산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사업실행계획 확정을 위한 컨설팅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진입로확포장공사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2,242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및 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142852"/>
            <a:ext cx="8856663" cy="492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 및 빈집정비사업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 량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철거예정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65461</TotalTime>
  <Words>366</Words>
  <Application>Microsoft Office PowerPoint</Application>
  <PresentationFormat>화면 슬라이드 쇼(4:3)</PresentationFormat>
  <Paragraphs>76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10403</cp:revision>
  <dcterms:modified xsi:type="dcterms:W3CDTF">2014-08-29T01:20:02Z</dcterms:modified>
</cp:coreProperties>
</file>