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084" r:id="rId2"/>
    <p:sldId id="5109" r:id="rId3"/>
    <p:sldId id="5102" r:id="rId4"/>
    <p:sldId id="5107" r:id="rId5"/>
    <p:sldId id="5113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9633" autoAdjust="0"/>
  </p:normalViewPr>
  <p:slideViewPr>
    <p:cSldViewPr>
      <p:cViewPr>
        <p:scale>
          <a:sx n="100" d="100"/>
          <a:sy n="100" d="100"/>
        </p:scale>
        <p:origin x="-390" y="-18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2014-08-29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5728"/>
            <a:ext cx="900112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ea typeface="굴림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L=165m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L=84m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U-TYPE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15,700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buClr>
                <a:schemeClr val="tx1"/>
              </a:buClr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809625" lvl="1" indent="-3619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BOX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구간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숏크리트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타설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U-TYPE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구조물 방수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500034" y="1357298"/>
          <a:ext cx="8215370" cy="4797592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387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( 9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L=1,460m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7,800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2-57]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L=190m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L=152m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및 공사집행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L=370m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보조기층 부설 및 인도설치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L=210m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보조기층 부설 및 인도설치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2-25)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L=75m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및 공사집행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신흥리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7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2-429)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 및 준공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3071810"/>
            <a:ext cx="8856663" cy="266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문화디자인 프로젝트사업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황간버스터미널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예산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100)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사업실행계획 확정을 위한 컨설팅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실시설계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42844" y="142852"/>
            <a:ext cx="8856663" cy="266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지역개발사업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진입로확포장공사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2,242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조사측량 및 실시설계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142852"/>
            <a:ext cx="8856663" cy="4928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latinLnBrk="0">
              <a:lnSpc>
                <a:spcPct val="110000"/>
              </a:lnSpc>
              <a:spcBef>
                <a:spcPct val="20000"/>
              </a:spcBef>
              <a:buFont typeface="Monotype Sorts" pitchFamily="2" charset="2"/>
              <a:buChar char="·"/>
              <a:defRPr/>
            </a:pPr>
            <a:endParaRPr lang="en-US" altLang="ko-KR" sz="800" dirty="0">
              <a:ea typeface="HY견고딕" pitchFamily="18" charset="-127"/>
              <a:sym typeface="Symbol" pitchFamily="18" charset="2"/>
            </a:endParaRPr>
          </a:p>
          <a:p>
            <a:pPr latinLnBrk="0">
              <a:lnSpc>
                <a:spcPct val="150000"/>
              </a:lnSpc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농촌주택개량 및 빈집정비사업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  량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주택개량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년상환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빈집정비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주택개량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현재까지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빈집정비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철거예정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현재까지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latinLnBrk="0">
              <a:lnSpc>
                <a:spcPct val="150000"/>
              </a:lnSpc>
              <a:spcBef>
                <a:spcPts val="100"/>
              </a:spcBef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65461</TotalTime>
  <Words>366</Words>
  <Application>Microsoft Office PowerPoint</Application>
  <PresentationFormat>화면 슬라이드 쇼(4:3)</PresentationFormat>
  <Paragraphs>76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10403</cp:revision>
  <dcterms:modified xsi:type="dcterms:W3CDTF">2014-08-29T01:20:02Z</dcterms:modified>
</cp:coreProperties>
</file>