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69" r:id="rId3"/>
    <p:sldId id="517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3380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2021-04-13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(4.19. ~ 4.25.)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72" y="247444"/>
            <a:ext cx="8893652" cy="1849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전선지중화사업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구간 한전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통신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가로등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관로매설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엘림전기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명가돌솥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덕성식당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삼성전자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312875"/>
            <a:ext cx="8893652" cy="1764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통신선 해체 및 도로절삭포장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군청회전교차로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인삼탕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구교사거리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172" y="4293096"/>
            <a:ext cx="8893652" cy="237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700-1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공사정지 해제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잔여공정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아스콘포장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(A=3,493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준공예정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42930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지역수요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맞춤지원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공모 용역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임대주택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SOC(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공동작업장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토지매입대상지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 확정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용역기간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2240868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노후주택정비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협약식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군수실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영동군수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담뿍사회적협동조합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협약서 서명 및 상호교환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188640"/>
            <a:ext cx="87836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편익 민간자본보조사업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심천복지회관 지붕설치공사 </a:t>
            </a:r>
            <a:r>
              <a:rPr lang="ko-KR" altLang="en-US" sz="2400" b="1" dirty="0"/>
              <a:t>외</a:t>
            </a:r>
            <a:r>
              <a:rPr lang="ko-KR" altLang="en-US" sz="2400" b="1" dirty="0" smtClean="0"/>
              <a:t> </a:t>
            </a:r>
            <a:r>
              <a:rPr lang="en-US" altLang="ko-KR" sz="2400" b="1" dirty="0"/>
              <a:t>1</a:t>
            </a:r>
            <a:r>
              <a:rPr lang="ko-KR" altLang="en-US" sz="2400" b="1" dirty="0" smtClean="0"/>
              <a:t>건</a:t>
            </a:r>
            <a:endParaRPr lang="en-US" altLang="ko-KR" sz="2400" b="1" dirty="0" smtClean="0"/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8095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73412</TotalTime>
  <Words>185</Words>
  <Application>Microsoft Office PowerPoint</Application>
  <PresentationFormat>화면 슬라이드 쇼(4:3)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11212</cp:revision>
  <cp:lastPrinted>2021-04-13T04:23:08Z</cp:lastPrinted>
  <dcterms:modified xsi:type="dcterms:W3CDTF">2021-04-13T04:24:25Z</dcterms:modified>
</cp:coreProperties>
</file>