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93755" r:id="rId1"/>
  </p:sldMasterIdLst>
  <p:notesMasterIdLst>
    <p:notesMasterId r:id="rId4"/>
  </p:notesMasterIdLst>
  <p:handoutMasterIdLst>
    <p:handoutMasterId r:id="rId5"/>
  </p:handoutMasterIdLst>
  <p:sldIdLst>
    <p:sldId id="5166" r:id="rId2"/>
    <p:sldId id="5168" r:id="rId3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30F0A2"/>
    <a:srgbClr val="46DAD6"/>
    <a:srgbClr val="00B036"/>
    <a:srgbClr val="05AB0D"/>
    <a:srgbClr val="87EB23"/>
    <a:srgbClr val="FFFF00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675" autoAdjust="0"/>
    <p:restoredTop sz="89516" autoAdjust="0"/>
  </p:normalViewPr>
  <p:slideViewPr>
    <p:cSldViewPr>
      <p:cViewPr varScale="1">
        <p:scale>
          <a:sx n="95" d="100"/>
          <a:sy n="95" d="100"/>
        </p:scale>
        <p:origin x="636" y="84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7629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7629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144E3DC8-CAC7-482D-A0A1-DA4FE7AA0A4D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6097179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7629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7" y="4721225"/>
            <a:ext cx="4994275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7629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B0D7C939-3B60-405B-BA06-E151B2DD036A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05472608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879475">
              <a:buClr>
                <a:srgbClr val="FFFFFF"/>
              </a:buClr>
            </a:pPr>
            <a:fld id="{BC703AD5-5B8A-4869-83AC-DB000158DD2A}" type="slidenum">
              <a:rPr lang="en-US" altLang="ko-KR" smtClean="0"/>
              <a:pPr defTabSz="879475">
                <a:buClr>
                  <a:srgbClr val="FFFFFF"/>
                </a:buClr>
              </a:pPr>
              <a:t>1</a:t>
            </a:fld>
            <a:endParaRPr lang="en-US" altLang="ko-KR" smtClean="0"/>
          </a:p>
        </p:txBody>
      </p:sp>
      <p:sp>
        <p:nvSpPr>
          <p:cNvPr id="18435" name="Rectangle 7"/>
          <p:cNvSpPr txBox="1">
            <a:spLocks noGrp="1" noChangeArrowheads="1"/>
          </p:cNvSpPr>
          <p:nvPr/>
        </p:nvSpPr>
        <p:spPr bwMode="auto">
          <a:xfrm>
            <a:off x="3858739" y="9444038"/>
            <a:ext cx="2951639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50" tIns="45413" rIns="90850" bIns="45413" anchor="b"/>
          <a:lstStyle/>
          <a:p>
            <a:pPr algn="r" defTabSz="881063"/>
            <a:fld id="{857098FA-D185-401D-ADB8-4528949945EA}" type="slidenum">
              <a:rPr lang="en-US" altLang="ko-KR" sz="1200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pPr algn="r" defTabSz="881063"/>
              <a:t>1</a:t>
            </a:fld>
            <a:endParaRPr lang="en-US" altLang="ko-KR" sz="1200">
              <a:solidFill>
                <a:srgbClr val="000000"/>
              </a:solidFill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1843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noFill/>
          <a:ln/>
        </p:spPr>
      </p:sp>
      <p:sp>
        <p:nvSpPr>
          <p:cNvPr id="1843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3105" y="4721225"/>
            <a:ext cx="5444170" cy="4471988"/>
          </a:xfrm>
          <a:noFill/>
          <a:ln/>
        </p:spPr>
        <p:txBody>
          <a:bodyPr lIns="90841" tIns="45408" rIns="90841" bIns="45408"/>
          <a:lstStyle/>
          <a:p>
            <a:pPr eaLnBrk="1" hangingPunct="1"/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  </a:t>
            </a:r>
            <a:endParaRPr lang="en-US" altLang="ko-KR" sz="1800" smtClean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2247095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D7C939-3B60-405B-BA06-E151B2DD036A}" type="slidenum">
              <a:rPr lang="en-US" altLang="ko-KR" smtClean="0"/>
              <a:pPr>
                <a:defRPr/>
              </a:pPr>
              <a:t>2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6407537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2016CD-34C7-4CB8-8C4A-E8FDF78DD97E}" type="datetimeFigureOut">
              <a:rPr lang="ko-KR" altLang="en-US"/>
              <a:pPr>
                <a:defRPr/>
              </a:pPr>
              <a:t>2020-11-25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8D86CA-AF16-4A7A-AADF-FFFCACE454ED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E1552E-C8A2-48FB-9C05-61DFA171DC07}" type="datetimeFigureOut">
              <a:rPr lang="ko-KR" altLang="en-US"/>
              <a:pPr>
                <a:defRPr/>
              </a:pPr>
              <a:t>2020-11-25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1D207B-0A11-46A5-9A9E-721FD34ABAEC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2066C4-468D-4425-AF5C-CD3065B0B4BB}" type="datetimeFigureOut">
              <a:rPr lang="ko-KR" altLang="en-US"/>
              <a:pPr>
                <a:defRPr/>
              </a:pPr>
              <a:t>2020-11-25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57139-35E1-4FD7-8858-FD3180F8B015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B2D76F-50E0-496B-9B8E-0B32B5B20476}" type="datetimeFigureOut">
              <a:rPr lang="ko-KR" altLang="en-US"/>
              <a:pPr>
                <a:defRPr/>
              </a:pPr>
              <a:t>2020-11-25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A67BBF-F4A4-4ED1-8F63-63406505029C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5B2777-1757-48C7-B703-6C6FE53EE317}" type="datetimeFigureOut">
              <a:rPr lang="ko-KR" altLang="en-US"/>
              <a:pPr>
                <a:defRPr/>
              </a:pPr>
              <a:t>2020-11-25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733229-ACEC-4631-9DA1-378B9672EE51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5F7859-D467-45B3-88E4-3C06C9BAE7DC}" type="datetimeFigureOut">
              <a:rPr lang="ko-KR" altLang="en-US"/>
              <a:pPr>
                <a:defRPr/>
              </a:pPr>
              <a:t>2020-11-25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DD96DF-777C-4329-8CA4-FCFA0EB646C4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2AA954-6457-4A5A-AFCC-0BBD3767F40F}" type="datetimeFigureOut">
              <a:rPr lang="ko-KR" altLang="en-US"/>
              <a:pPr>
                <a:defRPr/>
              </a:pPr>
              <a:t>2020-11-25</a:t>
            </a:fld>
            <a:endParaRPr lang="ko-KR" altLang="en-US" dirty="0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36CA6C-4756-47D5-815F-E42D254B2251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23AFE8-DCB1-4B56-9E4D-A05B6FF208B1}" type="datetimeFigureOut">
              <a:rPr lang="ko-KR" altLang="en-US"/>
              <a:pPr>
                <a:defRPr/>
              </a:pPr>
              <a:t>2020-11-25</a:t>
            </a:fld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38D721-1905-4E09-A522-F3FF2D2469E1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1C6206-ECC9-4418-B856-B8D956D88161}" type="datetimeFigureOut">
              <a:rPr lang="ko-KR" altLang="en-US"/>
              <a:pPr>
                <a:defRPr/>
              </a:pPr>
              <a:t>2020-11-25</a:t>
            </a:fld>
            <a:endParaRPr lang="ko-KR" altLang="en-US" dirty="0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24DA5D-247A-499A-ACAC-D4BE44743ED3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3B3351-A485-4177-8FF0-644C463D7064}" type="datetimeFigureOut">
              <a:rPr lang="ko-KR" altLang="en-US"/>
              <a:pPr>
                <a:defRPr/>
              </a:pPr>
              <a:t>2020-11-25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99AA19-D99F-4D11-AEB3-E0DDC4AE8901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dirty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E0A52A-0AD3-4C6A-9D78-B9BEC46CD137}" type="datetimeFigureOut">
              <a:rPr lang="ko-KR" altLang="en-US"/>
              <a:pPr>
                <a:defRPr/>
              </a:pPr>
              <a:t>2020-11-25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9B1D9F-8106-4D28-B1FB-BF437FA13415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9D485C71-CB80-41D4-AA56-8547ACEB9894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6061" r:id="rId1"/>
    <p:sldLayoutId id="2147496062" r:id="rId2"/>
    <p:sldLayoutId id="2147496063" r:id="rId3"/>
    <p:sldLayoutId id="2147496064" r:id="rId4"/>
    <p:sldLayoutId id="2147496065" r:id="rId5"/>
    <p:sldLayoutId id="2147496066" r:id="rId6"/>
    <p:sldLayoutId id="2147496067" r:id="rId7"/>
    <p:sldLayoutId id="2147496068" r:id="rId8"/>
    <p:sldLayoutId id="2147496069" r:id="rId9"/>
    <p:sldLayoutId id="2147496070" r:id="rId10"/>
    <p:sldLayoutId id="2147496071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5" descr="가우시안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9525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427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 eaLnBrk="0" latinLnBrk="0" hangingPunct="0">
              <a:defRPr/>
            </a:pPr>
            <a:endParaRPr kumimoji="0" lang="ko-KR" altLang="en-US">
              <a:solidFill>
                <a:srgbClr val="000000"/>
              </a:solidFill>
              <a:latin typeface="Arial" charset="0"/>
              <a:sym typeface="Symbol" pitchFamily="18" charset="2"/>
            </a:endParaRP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1619250" y="1844675"/>
            <a:ext cx="547211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 fontAlgn="ctr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도 시 건 축 과</a:t>
            </a:r>
          </a:p>
        </p:txBody>
      </p:sp>
    </p:spTree>
    <p:extLst>
      <p:ext uri="{BB962C8B-B14F-4D97-AF65-F5344CB8AC3E}">
        <p14:creationId xmlns:p14="http://schemas.microsoft.com/office/powerpoint/2010/main" val="3302832818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70836" y="476672"/>
            <a:ext cx="8893652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3-1. 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제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2201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부대 진입도로 개설공사 집행</a:t>
            </a:r>
            <a:endParaRPr lang="en-US" altLang="ko-KR" sz="2400" b="1" kern="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11. 30.(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 / 1,236,440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천원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진입도로 개설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L=379m</a:t>
            </a:r>
            <a:endParaRPr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107504" y="4536504"/>
            <a:ext cx="8783638" cy="1844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533400" indent="-533400" eaLnBrk="1" hangingPunct="1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3-2.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소규모주민숙원사업 추진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lnSpc>
                <a:spcPct val="15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11. 30.(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) ~ 12. 4.(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) / 38,000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천원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lnSpc>
                <a:spcPct val="15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용산면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가곡리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유채꽃 조성사업 외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2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건 집행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70836" y="2708920"/>
            <a:ext cx="8893652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3-2. 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설계리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소로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3-10)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군계획도로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개설공사 준공</a:t>
            </a:r>
            <a:endParaRPr lang="en-US" altLang="ko-KR" sz="2400" b="1" kern="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12. 4.(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 / 1,000,000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천원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진입도로 개설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L=250m</a:t>
            </a:r>
            <a:endParaRPr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7061431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71233</TotalTime>
  <Words>81</Words>
  <Application>Microsoft Office PowerPoint</Application>
  <PresentationFormat>화면 슬라이드 쇼(4:3)</PresentationFormat>
  <Paragraphs>12</Paragraphs>
  <Slides>2</Slides>
  <Notes>2</Notes>
  <HiddenSlides>0</HiddenSlides>
  <MMClips>0</MMClips>
  <ScaleCrop>false</ScaleCrop>
  <HeadingPairs>
    <vt:vector size="6" baseType="variant">
      <vt:variant>
        <vt:lpstr>사용한 글꼴</vt:lpstr>
      </vt:variant>
      <vt:variant>
        <vt:i4>9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12" baseType="lpstr">
      <vt:lpstr>HY견고딕</vt:lpstr>
      <vt:lpstr>HY헤드라인M</vt:lpstr>
      <vt:lpstr>굴림</vt:lpstr>
      <vt:lpstr>굴림체</vt:lpstr>
      <vt:lpstr>맑은 고딕</vt:lpstr>
      <vt:lpstr>Arial</vt:lpstr>
      <vt:lpstr>Symbol</vt:lpstr>
      <vt:lpstr>Times New Roman</vt:lpstr>
      <vt:lpstr>Wingdings</vt:lpstr>
      <vt:lpstr>Office 테마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11048</cp:revision>
  <cp:lastPrinted>2020-11-25T06:55:48Z</cp:lastPrinted>
  <dcterms:modified xsi:type="dcterms:W3CDTF">2020-11-25T06:56:14Z</dcterms:modified>
</cp:coreProperties>
</file>