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49" autoAdjust="0"/>
    <p:restoredTop sz="89516" autoAdjust="0"/>
  </p:normalViewPr>
  <p:slideViewPr>
    <p:cSldViewPr>
      <p:cViewPr varScale="1">
        <p:scale>
          <a:sx n="91" d="100"/>
          <a:sy n="91" d="100"/>
        </p:scale>
        <p:origin x="120" y="19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2021-09-30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2021-09-30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2021-09-30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2021-09-30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2021-09-30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2021-09-30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2021-09-30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2021-09-30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2021-09-30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2021-09-30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2021-09-30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(10.4. ~ 10.10.)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264" y="3288366"/>
            <a:ext cx="918377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주민생활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편익사업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준공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화신리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절골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세천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정비공사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130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264" y="4752528"/>
            <a:ext cx="9144000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농촌마을회관의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행복센터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200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복권기금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80,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군비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120)</a:t>
            </a: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마을회관 또는 경로당 활용한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행복센터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조성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※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공동 다목적실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급식소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거주시설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작은 목욕탕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사업대상지 현지조사 및 사업제안서 도 제출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3264" y="1896211"/>
            <a:ext cx="889365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군청 앞 오거리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회전교차로 가을꽃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식재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205-3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국화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2,223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식재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3264" y="144016"/>
            <a:ext cx="889365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피난민거리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주민협의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10. 7. 14:00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전통시장 회의실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중앙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리 이장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상가 밀집지역 공사구간 협의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78267</TotalTime>
  <Words>148</Words>
  <Application>Microsoft Office PowerPoint</Application>
  <PresentationFormat>화면 슬라이드 쇼(4:3)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11444</cp:revision>
  <cp:lastPrinted>2021-09-08T02:11:40Z</cp:lastPrinted>
  <dcterms:modified xsi:type="dcterms:W3CDTF">2021-09-30T00:27:20Z</dcterms:modified>
</cp:coreProperties>
</file>