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1" d="100"/>
          <a:sy n="91" d="100"/>
        </p:scale>
        <p:origin x="120" y="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2021-09-30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(10.4. ~ 10.10.)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3288366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절골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4752528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농촌마을회관의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복권기금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80,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120)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마을회관 또는 경로당 활용한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행복센터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조성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공동 다목적실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급식소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거주시설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작은 목욕탕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사업대상지 현지조사 및 사업제안서 도 제출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264" y="1896211"/>
            <a:ext cx="88936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 앞 오거리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 가을꽃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205-3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2,223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264" y="144016"/>
            <a:ext cx="88936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주민협의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10. 7.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전통시장 회의실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이장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상가 밀집지역 공사구간 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78267</TotalTime>
  <Words>148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11444</cp:revision>
  <cp:lastPrinted>2021-09-08T02:11:40Z</cp:lastPrinted>
  <dcterms:modified xsi:type="dcterms:W3CDTF">2021-09-30T00:27:20Z</dcterms:modified>
</cp:coreProperties>
</file>