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2020-10-07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4624"/>
            <a:ext cx="88936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자전거도로 유지보수공사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)~10. 16.(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84,900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공사정지해제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후 자전거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 재포장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L=310m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1772816"/>
            <a:ext cx="878614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암거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13.(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12.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EST PC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시골순두부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조립식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암거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설치에 따른 통행제한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673" y="5157192"/>
            <a:ext cx="871537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법화리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쉼터조성사업 추진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법화리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332-1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다목적광장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A=1,022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및 준공검사 실시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3074" y="3501008"/>
            <a:ext cx="878363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모리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정비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092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71000</TotalTime>
  <Words>107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11008</cp:revision>
  <cp:lastPrinted>2020-10-07T00:22:22Z</cp:lastPrinted>
  <dcterms:modified xsi:type="dcterms:W3CDTF">2020-10-07T00:28:43Z</dcterms:modified>
</cp:coreProperties>
</file>