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26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2020-07-29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2020-07-29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2020-07-29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2020-07-29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2020-07-29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2020-07-29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2020-07-29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2020-07-29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2020-07-29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2020-07-29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2020-07-29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3669" y="404664"/>
            <a:ext cx="889365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자전거이용 활성화 기본계획 수립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용역 준공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2204864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지역별관심사업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물한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리 마을 가꾸기 사업 교부결정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132" y="4481736"/>
            <a:ext cx="8928992" cy="19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도시재생뉴딜사업 광역선정 발표 평가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충북연구원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공모사업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우리동네 살리기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발표자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강병규 사무국장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농산업건설국장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52852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71126</TotalTime>
  <Words>63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11012</cp:revision>
  <cp:lastPrinted>2020-07-29T00:30:06Z</cp:lastPrinted>
  <dcterms:modified xsi:type="dcterms:W3CDTF">2020-07-29T00:43:46Z</dcterms:modified>
</cp:coreProperties>
</file>