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5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93103" autoAdjust="0"/>
  </p:normalViewPr>
  <p:slideViewPr>
    <p:cSldViewPr>
      <p:cViewPr varScale="1">
        <p:scale>
          <a:sx n="101" d="100"/>
          <a:sy n="101" d="100"/>
        </p:scale>
        <p:origin x="48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2020-01-02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2020-01-02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2020-01-02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2020-01-02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2020-01-02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2020-01-02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2020-01-02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2020-01-02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2020-01-02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2020-01-02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2020-01-02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6834" y="1670004"/>
            <a:ext cx="8783638" cy="118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소규모지역개발사업 측량 설계 합동작업 추진</a:t>
            </a: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조사측량 및 설계단가 작성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(235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7,045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5496" y="2869466"/>
            <a:ext cx="871537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지원사업 신청 접수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준공 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경과한 노후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불량 공동주택단지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400,000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1. 6. ~ 2.7.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834" y="44624"/>
            <a:ext cx="8783638" cy="15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2040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 기본계획 수립 용역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차분 착수</a:t>
            </a: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공간적 범위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전역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845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㎢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용역비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896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endParaRPr lang="ko-KR" altLang="en-US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5085184"/>
            <a:ext cx="8892513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빈집정비사업 신청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이상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미거주</a:t>
            </a:r>
            <a:r>
              <a:rPr lang="en-US" altLang="ko-KR" sz="2400" b="1" dirty="0" smtClean="0"/>
              <a:t>·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미사용 주택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1. 1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2. 1.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5586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69526</TotalTime>
  <Words>109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10889</cp:revision>
  <cp:lastPrinted>2020-01-02T01:04:12Z</cp:lastPrinted>
  <dcterms:modified xsi:type="dcterms:W3CDTF">2020-01-02T02:08:55Z</dcterms:modified>
</cp:coreProperties>
</file>