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6910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2020-01-22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2420888"/>
            <a:ext cx="8783638" cy="2382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합동설계 추진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327720"/>
              </p:ext>
            </p:extLst>
          </p:nvPr>
        </p:nvGraphicFramePr>
        <p:xfrm>
          <a:off x="647701" y="3723357"/>
          <a:ext cx="7939086" cy="81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181"/>
                <a:gridCol w="1323181"/>
                <a:gridCol w="1323181"/>
                <a:gridCol w="1323181"/>
                <a:gridCol w="1323181"/>
                <a:gridCol w="1323181"/>
              </a:tblGrid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구분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측량중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측량완료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설계중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설계완료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건수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235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166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18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14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37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834" y="4869160"/>
            <a:ext cx="87836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농촌형취약지역개조사업 공모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상가리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법화리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사업계획서 제출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2020. 1. 29.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국가균형발전위원회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404664"/>
            <a:ext cx="9001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금강아파트 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개설공사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 L=257m, B=8.0m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현장감정평가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(1. 29.)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보상협의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548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69702</TotalTime>
  <Words>89</Words>
  <Application>Microsoft Office PowerPoint</Application>
  <PresentationFormat>화면 슬라이드 쇼(4:3)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10904</cp:revision>
  <cp:lastPrinted>2020-01-22T00:53:14Z</cp:lastPrinted>
  <dcterms:modified xsi:type="dcterms:W3CDTF">2020-01-22T01:32:54Z</dcterms:modified>
</cp:coreProperties>
</file>