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99" r:id="rId2"/>
    <p:sldId id="5100" r:id="rId3"/>
    <p:sldId id="5101" r:id="rId4"/>
    <p:sldId id="5102" r:id="rId5"/>
    <p:sldId id="5103" r:id="rId6"/>
    <p:sldId id="510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47" autoAdjust="0"/>
    <p:restoredTop sz="99633" autoAdjust="0"/>
  </p:normalViewPr>
  <p:slideViewPr>
    <p:cSldViewPr>
      <p:cViewPr>
        <p:scale>
          <a:sx n="100" d="100"/>
          <a:sy n="100" d="100"/>
        </p:scale>
        <p:origin x="-426" y="-19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BE934F1-E3FC-41C1-9746-8583FE090E9F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294D9C4-45A8-42DC-8CF3-2526E36FC3D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C6EE9AEF-315E-45B9-B55F-A40E0D81C97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9C91CF1B-FE0D-4B23-A98E-2009DE8CB0A1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4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1270B-30B6-4DDA-A4DA-85FF153E3F3E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267DF-9589-427E-8171-3581EE3D63C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95F72-7B99-422F-9499-157D7F8EC2E3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37257-206D-4A4C-83B4-5B9E474FE4A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B61E-CFFB-41B8-9B42-8324811B9E65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A0D3D-3FF7-4441-96DB-3F0635C4ADB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E3704-6707-490C-AD8F-3E87C1D22325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6C333-47CC-464C-A4BB-91F5E2C4909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8448-7400-4084-AF26-A3C3190E134B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30498-8CE7-40C6-B4DC-76AD7B73C3E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5CDC6-C046-46E5-BF87-7746750440D9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7CDEC-F55F-472F-8DCC-0D4A10EF1E6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51D8E-80CC-40FA-BA81-63CBF5F193C7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9294E-7776-457C-8FF9-B71320B2C6B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E6A7C-5C86-4D5C-8E1E-408DBEEF1C47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82BDA-1629-45C5-BAC3-8A49F283BC3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F6C14-B68A-4CDB-942E-E619108B2F77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1CAE3-C4DF-430B-9246-EF30DBE356C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0711-BDDA-4105-B867-038BE5690929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CC3FD-385E-47F0-B3E4-108E1CBDC75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86D29-70C8-499A-823E-115BCB156332}" type="datetimeFigureOut">
              <a:rPr lang="ko-KR" altLang="en-US"/>
              <a:pPr>
                <a:defRPr/>
              </a:pPr>
              <a:t>2014-01-17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7C3F2-560A-4B31-9AB8-885AE1AF616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E699DA6-72D6-4296-9E16-276DA503959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073" r:id="rId1"/>
    <p:sldLayoutId id="2147497074" r:id="rId2"/>
    <p:sldLayoutId id="2147497075" r:id="rId3"/>
    <p:sldLayoutId id="2147497076" r:id="rId4"/>
    <p:sldLayoutId id="2147497077" r:id="rId5"/>
    <p:sldLayoutId id="2147497078" r:id="rId6"/>
    <p:sldLayoutId id="2147497079" r:id="rId7"/>
    <p:sldLayoutId id="2147497080" r:id="rId8"/>
    <p:sldLayoutId id="2147497081" r:id="rId9"/>
    <p:sldLayoutId id="2147497082" r:id="rId10"/>
    <p:sldLayoutId id="21474970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214313"/>
            <a:ext cx="8429625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테마구역 정비사업</a:t>
            </a: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690-1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번지 일원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(L=275m)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400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추진계획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칼라아스콘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포장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357563"/>
            <a:ext cx="8429625" cy="252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군계획시설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단계별집행계획 수립</a:t>
            </a: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도시지역 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미집행시설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150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3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자료수집 및 현지조사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직사각형 4"/>
          <p:cNvSpPr>
            <a:spLocks noChangeArrowheads="1"/>
          </p:cNvSpPr>
          <p:nvPr/>
        </p:nvSpPr>
        <p:spPr bwMode="auto">
          <a:xfrm>
            <a:off x="142875" y="3214688"/>
            <a:ext cx="84296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 시가지 인도정비 사업 추진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치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삼일공원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 지구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150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 교체 추진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3" name="직사각형 4"/>
          <p:cNvSpPr>
            <a:spLocks noChangeArrowheads="1"/>
          </p:cNvSpPr>
          <p:nvPr/>
        </p:nvSpPr>
        <p:spPr bwMode="auto">
          <a:xfrm>
            <a:off x="142875" y="285750"/>
            <a:ext cx="84296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 시가지 재포장 사업 추진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치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영동고등학교 뒤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A.S.P.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 추진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ko-KR" altLang="ko-KR"/>
          </a:p>
        </p:txBody>
      </p:sp>
      <p:graphicFrame>
        <p:nvGraphicFramePr>
          <p:cNvPr id="15409" name="Group 49"/>
          <p:cNvGraphicFramePr>
            <a:graphicFrameLocks noGrp="1"/>
          </p:cNvGraphicFramePr>
          <p:nvPr/>
        </p:nvGraphicFramePr>
        <p:xfrm>
          <a:off x="285750" y="1196975"/>
          <a:ext cx="8715375" cy="5202242"/>
        </p:xfrm>
        <a:graphic>
          <a:graphicData uri="http://schemas.openxmlformats.org/drawingml/2006/table">
            <a:tbl>
              <a:tblPr/>
              <a:tblGrid>
                <a:gridCol w="2670175"/>
                <a:gridCol w="1476375"/>
                <a:gridCol w="1335088"/>
                <a:gridCol w="2952750"/>
                <a:gridCol w="280987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8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개인택시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착공준비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이수초앞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회추경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 및 착공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79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통일교 뒤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 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회추경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0" lang="ko-KR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 </a:t>
                      </a:r>
                      <a:endParaRPr kumimoji="0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팔도청과 뒤</a:t>
                      </a: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용지보상</a:t>
                      </a:r>
                      <a:endParaRPr kumimoji="0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430" name="Rectangle 1028"/>
          <p:cNvSpPr>
            <a:spLocks noChangeArrowheads="1"/>
          </p:cNvSpPr>
          <p:nvPr/>
        </p:nvSpPr>
        <p:spPr bwMode="auto">
          <a:xfrm>
            <a:off x="142875" y="285750"/>
            <a:ext cx="864235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80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2013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군계획도로 개설사업 추진</a:t>
            </a:r>
            <a:endParaRPr lang="en-US" altLang="ko-KR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 pitchFamily="2" charset="2"/>
              <a:buNone/>
            </a:pP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142875" y="3214688"/>
            <a:ext cx="85725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소규모지역개발사업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7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주곡리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배수로 정비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 행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411" name="직사각형 4"/>
          <p:cNvSpPr>
            <a:spLocks noChangeArrowheads="1"/>
          </p:cNvSpPr>
          <p:nvPr/>
        </p:nvSpPr>
        <p:spPr bwMode="auto">
          <a:xfrm>
            <a:off x="142875" y="285750"/>
            <a:ext cx="8429625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 시가지 인도 제초 추진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 치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영동대 지구 외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 업 비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인도 제초 작업</a:t>
            </a:r>
            <a:endParaRPr lang="en-US" altLang="ko-KR" sz="2400" b="1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142875" y="285750"/>
            <a:ext cx="857250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7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</a:t>
            </a: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 업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년거치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년상환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5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천만원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5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 사업완료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68159</TotalTime>
  <Words>307</Words>
  <Application>Microsoft Office PowerPoint</Application>
  <PresentationFormat>화면 슬라이드 쇼(4:3)</PresentationFormat>
  <Paragraphs>65</Paragraphs>
  <Slides>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Arial</vt:lpstr>
      <vt:lpstr>HY견고딕</vt:lpstr>
      <vt:lpstr>맑은 고딕</vt:lpstr>
      <vt:lpstr>굴림</vt:lpstr>
      <vt:lpstr>Times New Roman</vt:lpstr>
      <vt:lpstr>HY헤드라인M</vt:lpstr>
      <vt:lpstr>Wingdings</vt:lpstr>
      <vt:lpstr>Symbol</vt:lpstr>
      <vt:lpstr>Monotype Sorts</vt:lpstr>
      <vt:lpstr>굴림체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10548</cp:revision>
  <dcterms:modified xsi:type="dcterms:W3CDTF">2014-01-17T01:09:15Z</dcterms:modified>
  <cp:contentStatus/>
</cp:coreProperties>
</file>