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7"/>
  </p:notesMasterIdLst>
  <p:handoutMasterIdLst>
    <p:handoutMasterId r:id="rId8"/>
  </p:handoutMasterIdLst>
  <p:sldIdLst>
    <p:sldId id="5723" r:id="rId2"/>
    <p:sldId id="5715" r:id="rId3"/>
    <p:sldId id="5718" r:id="rId4"/>
    <p:sldId id="5717" r:id="rId5"/>
    <p:sldId id="5720" r:id="rId6"/>
  </p:sldIdLst>
  <p:sldSz cx="9144000" cy="6858000" type="screen4x3"/>
  <p:notesSz cx="6805613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FFFF00"/>
    <a:srgbClr val="05AB0D"/>
    <a:srgbClr val="0000CC"/>
    <a:srgbClr val="3399FF"/>
    <a:srgbClr val="00B036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9679" autoAdjust="0"/>
  </p:normalViewPr>
  <p:slideViewPr>
    <p:cSldViewPr>
      <p:cViewPr>
        <p:scale>
          <a:sx n="96" d="100"/>
          <a:sy n="96" d="100"/>
        </p:scale>
        <p:origin x="-504" y="-34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2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6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2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6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7C949A2A-FAB6-42A6-9F23-AEE82062AE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2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6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85" y="4721225"/>
            <a:ext cx="499268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2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6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7FB602F5-06B1-4429-A623-0C26E69721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3EA6-9A0B-4DB2-968A-6BDAC5BC75A7}" type="datetimeFigureOut">
              <a:rPr lang="ko-KR" altLang="en-US"/>
              <a:pPr>
                <a:defRPr/>
              </a:pPr>
              <a:t>2016-11-24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B9A7-2869-4ECC-8398-E0AF60CA00E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E5646-BF0E-4012-A0AA-2D78A1B08A8B}" type="datetimeFigureOut">
              <a:rPr lang="ko-KR" altLang="en-US"/>
              <a:pPr>
                <a:defRPr/>
              </a:pPr>
              <a:t>2016-11-24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D4BCF-8D2E-45E9-B63B-3236738921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4DAB-784F-48DC-B38D-20AC46F08BF9}" type="datetimeFigureOut">
              <a:rPr lang="ko-KR" altLang="en-US"/>
              <a:pPr>
                <a:defRPr/>
              </a:pPr>
              <a:t>2016-11-24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0875-E047-4142-AF2E-26B18BBADD4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A308-09EA-43CD-BBD9-71469CC48E5A}" type="datetimeFigureOut">
              <a:rPr lang="ko-KR" altLang="en-US"/>
              <a:pPr>
                <a:defRPr/>
              </a:pPr>
              <a:t>2016-11-24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AB95-AE48-4810-9143-B4462FFEDF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154D-3150-45B0-9F39-85755EE05AB0}" type="datetimeFigureOut">
              <a:rPr lang="ko-KR" altLang="en-US"/>
              <a:pPr>
                <a:defRPr/>
              </a:pPr>
              <a:t>2016-11-24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B1EC-08A2-48BF-92B1-FF834654530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1477C-7303-4ADE-802A-F7D0556ABE97}" type="datetimeFigureOut">
              <a:rPr lang="ko-KR" altLang="en-US"/>
              <a:pPr>
                <a:defRPr/>
              </a:pPr>
              <a:t>2016-11-24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1C48A-39FD-492E-B017-377A2C8E31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A808-2FFB-434A-8E9B-FCBBFCF7DC3F}" type="datetimeFigureOut">
              <a:rPr lang="ko-KR" altLang="en-US"/>
              <a:pPr>
                <a:defRPr/>
              </a:pPr>
              <a:t>2016-11-24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3BB2-39DB-4028-95EB-55446D3F86F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4A8BC-56D8-4576-B975-9346A73BFFA7}" type="datetimeFigureOut">
              <a:rPr lang="ko-KR" altLang="en-US"/>
              <a:pPr>
                <a:defRPr/>
              </a:pPr>
              <a:t>2016-11-24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7D94-C7C6-49E3-8A6B-728567FCAD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7FE0-C2CE-4E58-8B23-52082A089DBD}" type="datetimeFigureOut">
              <a:rPr lang="ko-KR" altLang="en-US"/>
              <a:pPr>
                <a:defRPr/>
              </a:pPr>
              <a:t>2016-11-24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B571-F398-48A7-BD9B-EF86D419854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D90C-1E34-42C8-8625-2711B96B20DB}" type="datetimeFigureOut">
              <a:rPr lang="ko-KR" altLang="en-US"/>
              <a:pPr>
                <a:defRPr/>
              </a:pPr>
              <a:t>2016-11-24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BF27-B83C-47F6-9E70-407299409DE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633BA-5F24-456C-A158-CA00C18C2228}" type="datetimeFigureOut">
              <a:rPr lang="ko-KR" altLang="en-US"/>
              <a:pPr>
                <a:defRPr/>
              </a:pPr>
              <a:t>2016-11-24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DE17-A972-40F6-9563-15D146CD5F1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00ABEC3-BC55-4717-80C4-F3DDEEC7E3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7449" r:id="rId1"/>
    <p:sldLayoutId id="2147587450" r:id="rId2"/>
    <p:sldLayoutId id="2147587451" r:id="rId3"/>
    <p:sldLayoutId id="2147587452" r:id="rId4"/>
    <p:sldLayoutId id="2147587453" r:id="rId5"/>
    <p:sldLayoutId id="2147587454" r:id="rId6"/>
    <p:sldLayoutId id="2147587455" r:id="rId7"/>
    <p:sldLayoutId id="2147587456" r:id="rId8"/>
    <p:sldLayoutId id="2147587457" r:id="rId9"/>
    <p:sldLayoutId id="2147587458" r:id="rId10"/>
    <p:sldLayoutId id="21475874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5929322" y="214290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2844" y="0"/>
            <a:ext cx="885831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영동군관리계획 재정비 변경 추진 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면   적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영동군 전역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(A=844.985</a:t>
            </a:r>
            <a:r>
              <a:rPr lang="ko-KR" altLang="en-US" sz="2400" dirty="0" smtClean="0"/>
              <a:t> </a:t>
            </a:r>
            <a:r>
              <a:rPr lang="ko-KR" altLang="en-US" sz="2400" b="1" dirty="0" smtClean="0"/>
              <a:t>㎢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2015. 7. ~2017. 6.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목표연도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2020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입안구역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군계획위원회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심의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농지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산지 해제지역 전산 등재 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             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3357562"/>
            <a:ext cx="885831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영동읍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 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량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L=1.9km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71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억원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삼거리 철공소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로터리 굴착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L=0.6km</a:t>
            </a: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전선관 매설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L=0.4km</a:t>
            </a: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임시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가포장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L=0.4km</a:t>
            </a: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357166"/>
            <a:ext cx="885831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 지역개발사업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추경예산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 업  량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34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/ 1,085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추진현황</a:t>
            </a:r>
            <a:endParaRPr lang="en-US" altLang="ko-KR" sz="22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  사  중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/ 1,045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(97%)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집행 예정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 1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     40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( 3%)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/>
              <a:t>※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특별조정교부금 사업성 검토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지구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/130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3786190"/>
            <a:ext cx="90011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새뜰마을사업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대상지 조사   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상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취약지역 생활여건 개조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400" dirty="0" smtClean="0"/>
              <a:t>※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탑선리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사업계획서 작성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(2016.12.28.)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44" y="285728"/>
            <a:ext cx="878363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당면업무 추진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개발행위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허가 </a:t>
            </a: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총</a:t>
            </a: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75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허가</a:t>
            </a: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( 25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) /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분할</a:t>
            </a: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( 24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) /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준공</a:t>
            </a: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(26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건축 인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허가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총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허가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  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신고및준공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( 41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옥외광고물 표시 신고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기타업무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농촌주택개량사업 추진 완료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(30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동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40481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▣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공무원 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인 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 전입실적  보고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50" dirty="0">
                <a:latin typeface="HY헤드라인M" pitchFamily="18" charset="-127"/>
                <a:ea typeface="HY헤드라인M" pitchFamily="18" charset="-127"/>
              </a:rPr>
              <a:t>현재 전입실적</a:t>
            </a:r>
            <a:r>
              <a:rPr lang="en-US" altLang="ko-KR" b="1" kern="0" spc="-5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b="1" kern="0" spc="-50" dirty="0" smtClean="0">
                <a:latin typeface="HY헤드라인M" pitchFamily="18" charset="-127"/>
                <a:ea typeface="HY헤드라인M" pitchFamily="18" charset="-127"/>
              </a:rPr>
              <a:t>2016.11.24. </a:t>
            </a:r>
            <a:r>
              <a:rPr lang="ko-KR" altLang="en-US" b="1" kern="0" spc="-50" dirty="0"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b="1" kern="0" spc="-50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b="1" kern="0" spc="-5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                  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b="1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b="1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담당면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매곡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인구증가 독려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-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전입 계속 추진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971550" y="2276475"/>
          <a:ext cx="7128790" cy="795357"/>
        </p:xfrm>
        <a:graphic>
          <a:graphicData uri="http://schemas.openxmlformats.org/drawingml/2006/table">
            <a:tbl>
              <a:tblPr firstRow="1" bandRow="1"/>
              <a:tblGrid>
                <a:gridCol w="1937923"/>
                <a:gridCol w="1758699"/>
                <a:gridCol w="1847902"/>
                <a:gridCol w="1584266"/>
              </a:tblGrid>
              <a:tr h="30649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현원 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6007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111%</a:t>
                      </a:r>
                      <a:endParaRPr lang="ko-KR" altLang="en-US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70532</TotalTime>
  <Words>279</Words>
  <Application>Microsoft Office PowerPoint</Application>
  <PresentationFormat>화면 슬라이드 쇼(4:3)</PresentationFormat>
  <Paragraphs>59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11731</cp:revision>
  <dcterms:modified xsi:type="dcterms:W3CDTF">2016-11-24T04:52:24Z</dcterms:modified>
</cp:coreProperties>
</file>