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164" r:id="rId2"/>
    <p:sldId id="516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D15F388-DAD1-456F-969C-491D0E809D30}">
          <p14:sldIdLst>
            <p14:sldId id="5164"/>
            <p14:sldId id="51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516" autoAdjust="0"/>
  </p:normalViewPr>
  <p:slideViewPr>
    <p:cSldViewPr>
      <p:cViewPr varScale="1">
        <p:scale>
          <a:sx n="97" d="100"/>
          <a:sy n="97" d="100"/>
        </p:scale>
        <p:origin x="576" y="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7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7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2020-06-10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가우시안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  <p:extLst>
      <p:ext uri="{BB962C8B-B14F-4D97-AF65-F5344CB8AC3E}">
        <p14:creationId xmlns:p14="http://schemas.microsoft.com/office/powerpoint/2010/main" val="125637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404664"/>
            <a:ext cx="889365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영동병원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귀골도로 개설공사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L=430m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설계리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279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필지 및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보상결정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4852" y="2636912"/>
            <a:ext cx="878363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216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개춘리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안개주골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농로포장공사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2445" y="4797152"/>
            <a:ext cx="8715375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도시재생지원센터 운영 용역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평가위원회 개최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6. 17. 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평가위원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용역 제안서 평가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8843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70917</TotalTime>
  <Words>65</Words>
  <Application>Microsoft Office PowerPoint</Application>
  <PresentationFormat>화면 슬라이드 쇼(4:3)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1" baseType="lpstr">
      <vt:lpstr>HY견고딕</vt:lpstr>
      <vt:lpstr>HY헤드라인M</vt:lpstr>
      <vt:lpstr>굴림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10992</cp:revision>
  <cp:lastPrinted>2020-06-03T01:38:04Z</cp:lastPrinted>
  <dcterms:modified xsi:type="dcterms:W3CDTF">2020-06-10T06:00:28Z</dcterms:modified>
</cp:coreProperties>
</file>