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84" r:id="rId2"/>
    <p:sldId id="5112" r:id="rId3"/>
    <p:sldId id="5109" r:id="rId4"/>
    <p:sldId id="5102" r:id="rId5"/>
    <p:sldId id="5107" r:id="rId6"/>
    <p:sldId id="511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2014-07-31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42844" y="142852"/>
            <a:ext cx="9142447" cy="341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로타리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농협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군지부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일화식당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 L=146m)</a:t>
            </a:r>
          </a:p>
          <a:p>
            <a:pPr lvl="1" latinLnBrk="0"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아스콘덧씌우기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-1,948㎡</a:t>
            </a:r>
            <a:b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</a:t>
            </a:r>
            <a:r>
              <a:rPr lang="en-US" altLang="ko-KR" sz="2400" b="1" spc="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보도블럭교체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-841 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133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아스콘표층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절삭 후 덧씌우기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3286124"/>
            <a:ext cx="8856663" cy="32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봉곡리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마을회관 신축 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봉곡리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415-1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8. ~ 12.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입찰 대행 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5728"/>
            <a:ext cx="900112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L=165m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L=84m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U-TYPE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BOX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터파기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4797592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( 9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L=1,460m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및 공사집행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보조기층 부설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보조기층 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부설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하수도관 매설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하수도관 매설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379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황간버스터미널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예산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문화적 공간조성 및 문화프로그램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추진위원회 구성 및 사업실행계획 확정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549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농촌주택개량 및 빈집정비사업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주택개량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주택개량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철거예정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65424</TotalTime>
  <Words>431</Words>
  <Application>Microsoft Office PowerPoint</Application>
  <PresentationFormat>화면 슬라이드 쇼(4:3)</PresentationFormat>
  <Paragraphs>86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10400</cp:revision>
  <dcterms:modified xsi:type="dcterms:W3CDTF">2014-07-31T02:17:31Z</dcterms:modified>
</cp:coreProperties>
</file>