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3103" autoAdjust="0"/>
  </p:normalViewPr>
  <p:slideViewPr>
    <p:cSldViewPr>
      <p:cViewPr varScale="1">
        <p:scale>
          <a:sx n="101" d="100"/>
          <a:sy n="101" d="100"/>
        </p:scale>
        <p:origin x="48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001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2019-12-11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5733256"/>
            <a:ext cx="878363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매곡면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경관조명 설치공사 착공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노천교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L=88m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54,871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8842" y="4718521"/>
            <a:ext cx="8783638" cy="101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집행</a:t>
            </a:r>
          </a:p>
          <a:p>
            <a:pPr marL="914400" lvl="1" indent="-457200" algn="dist" eaLnBrk="1" hangingPunct="1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80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80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80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산익리</a:t>
            </a:r>
            <a:r>
              <a:rPr lang="ko-KR" altLang="en-US" sz="2400" b="1" kern="80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농로포장공사 외 </a:t>
            </a:r>
            <a:r>
              <a:rPr lang="en-US" altLang="ko-KR" sz="2400" b="1" kern="80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80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80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80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80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80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100,000</a:t>
            </a:r>
            <a:r>
              <a:rPr lang="ko-KR" altLang="en-US" sz="2400" b="1" kern="80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4"/>
          <p:cNvSpPr>
            <a:spLocks noChangeArrowheads="1"/>
          </p:cNvSpPr>
          <p:nvPr/>
        </p:nvSpPr>
        <p:spPr bwMode="auto">
          <a:xfrm>
            <a:off x="105097" y="3165356"/>
            <a:ext cx="8715375" cy="148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3-10)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분할측량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 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설계리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708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금강아파트 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200,000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L=250m</a:t>
            </a:r>
          </a:p>
        </p:txBody>
      </p:sp>
      <p:sp>
        <p:nvSpPr>
          <p:cNvPr id="12" name="직사각형 4"/>
          <p:cNvSpPr>
            <a:spLocks noChangeArrowheads="1"/>
          </p:cNvSpPr>
          <p:nvPr/>
        </p:nvSpPr>
        <p:spPr bwMode="auto">
          <a:xfrm>
            <a:off x="35496" y="39832"/>
            <a:ext cx="871537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전선지중화 사업 추진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중앙지구대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소화의</a:t>
            </a:r>
            <a:r>
              <a:rPr lang="ko-KR" altLang="en-US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L=0.6km,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굴착구간 포장복구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직사각형 4"/>
          <p:cNvSpPr>
            <a:spLocks noChangeArrowheads="1"/>
          </p:cNvSpPr>
          <p:nvPr/>
        </p:nvSpPr>
        <p:spPr bwMode="auto">
          <a:xfrm>
            <a:off x="33089" y="1196752"/>
            <a:ext cx="8715375" cy="196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경부선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영동가도교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확장사업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치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계산리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58-7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110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억원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300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spc="-3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가도교확장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L=20m,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도로확장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L=200m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한국철도시설공단  업무협약  체결</a:t>
            </a:r>
            <a:endParaRPr lang="en-US" altLang="ko-KR" sz="2400" b="1" spc="-15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572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69185</TotalTime>
  <Words>113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10871</cp:revision>
  <cp:lastPrinted>2019-12-11T06:21:13Z</cp:lastPrinted>
  <dcterms:modified xsi:type="dcterms:W3CDTF">2019-12-11T06:39:18Z</dcterms:modified>
</cp:coreProperties>
</file>