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6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97" d="100"/>
          <a:sy n="97" d="100"/>
        </p:scale>
        <p:origin x="5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970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2020-02-26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>
            <a:spLocks noChangeArrowheads="1"/>
          </p:cNvSpPr>
          <p:nvPr/>
        </p:nvSpPr>
        <p:spPr bwMode="auto">
          <a:xfrm>
            <a:off x="-36512" y="260648"/>
            <a:ext cx="9180512" cy="100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None/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고령자 복지주택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개설공사 추진</a:t>
            </a:r>
            <a:endParaRPr lang="en-US" altLang="ko-KR" sz="2800" b="1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L=510m / 700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실시설계용역 준공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1340768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보건소 옆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추진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L=150m / 800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편입토지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보상협의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08842" y="2702595"/>
            <a:ext cx="8783638" cy="2742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추진계획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(3. 2. ~ 3. 8.)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20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dirty="0" smtClean="0"/>
              <a:t>※ </a:t>
            </a:r>
            <a:r>
              <a:rPr lang="ko-KR" altLang="en-US" sz="2400" dirty="0" smtClean="0"/>
              <a:t>읍</a:t>
            </a:r>
            <a:r>
              <a:rPr lang="en-US" altLang="ko-KR" sz="2400" dirty="0" smtClean="0"/>
              <a:t>‧</a:t>
            </a:r>
            <a:r>
              <a:rPr lang="ko-KR" altLang="en-US" sz="2400" dirty="0" smtClean="0"/>
              <a:t>면 합동설계 종료</a:t>
            </a:r>
            <a:r>
              <a:rPr lang="en-US" altLang="ko-KR" sz="2400" dirty="0" smtClean="0">
                <a:latin typeface="HY견고딕" panose="02030600000101010101" pitchFamily="18" charset="-127"/>
              </a:rPr>
              <a:t>(~ 2. 28.)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02243"/>
              </p:ext>
            </p:extLst>
          </p:nvPr>
        </p:nvGraphicFramePr>
        <p:xfrm>
          <a:off x="721545" y="3861048"/>
          <a:ext cx="7993134" cy="1033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89"/>
                <a:gridCol w="1332189"/>
                <a:gridCol w="1332189"/>
                <a:gridCol w="1332189"/>
                <a:gridCol w="1332189"/>
                <a:gridCol w="1332189"/>
              </a:tblGrid>
              <a:tr h="5176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구 분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계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공사집행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설계완료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측량완료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공사착수</a:t>
                      </a:r>
                      <a:endParaRPr lang="en-US" altLang="ko-KR" sz="1800" b="1" dirty="0" smtClean="0"/>
                    </a:p>
                    <a:p>
                      <a:pPr algn="ctr" latinLnBrk="1"/>
                      <a:r>
                        <a:rPr lang="en-US" altLang="ko-KR" sz="1800" b="1" dirty="0" smtClean="0"/>
                        <a:t>(2.28. </a:t>
                      </a:r>
                      <a:r>
                        <a:rPr lang="ko-KR" altLang="en-US" sz="1800" b="1" dirty="0" smtClean="0"/>
                        <a:t>현재</a:t>
                      </a:r>
                      <a:r>
                        <a:rPr lang="en-US" altLang="ko-KR" sz="1800" b="1" dirty="0" smtClean="0"/>
                        <a:t>)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</a:tr>
              <a:tr h="3936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건 수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235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158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52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25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148</a:t>
                      </a:r>
                      <a:endParaRPr lang="ko-KR" altLang="en-US" sz="1800" b="1" dirty="0"/>
                    </a:p>
                  </a:txBody>
                  <a:tcPr marL="91458" marR="91458" marT="45725" marB="45725" anchor="ctr"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107504" y="5522573"/>
            <a:ext cx="8424936" cy="121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농촌빈집정비사업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대상자 선정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빈집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5581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69946</TotalTime>
  <Words>104</Words>
  <Application>Microsoft Office PowerPoint</Application>
  <PresentationFormat>화면 슬라이드 쇼(4:3)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10935</cp:revision>
  <cp:lastPrinted>2020-02-26T02:04:09Z</cp:lastPrinted>
  <dcterms:modified xsi:type="dcterms:W3CDTF">2020-02-26T02:14:17Z</dcterms:modified>
</cp:coreProperties>
</file>