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9"/>
  </p:notesMasterIdLst>
  <p:handoutMasterIdLst>
    <p:handoutMasterId r:id="rId10"/>
  </p:handoutMasterIdLst>
  <p:sldIdLst>
    <p:sldId id="5099" r:id="rId2"/>
    <p:sldId id="5100" r:id="rId3"/>
    <p:sldId id="5106" r:id="rId4"/>
    <p:sldId id="5107" r:id="rId5"/>
    <p:sldId id="5108" r:id="rId6"/>
    <p:sldId id="5101" r:id="rId7"/>
    <p:sldId id="5103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047" autoAdjust="0"/>
    <p:restoredTop sz="99633" autoAdjust="0"/>
  </p:normalViewPr>
  <p:slideViewPr>
    <p:cSldViewPr>
      <p:cViewPr>
        <p:scale>
          <a:sx n="100" d="100"/>
          <a:sy n="100" d="100"/>
        </p:scale>
        <p:origin x="-426" y="-18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2EE7451-2819-4544-B380-16C6D02B819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9635FBB-74F0-492A-9416-613366B17FE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35AA824E-3FE9-4C62-8808-CF4820C86822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3BC47-B74B-4470-9909-051162650812}" type="datetimeFigureOut">
              <a:rPr lang="ko-KR" altLang="en-US"/>
              <a:pPr>
                <a:defRPr/>
              </a:pPr>
              <a:t>2013-08-02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3DFAF-8A72-47F1-BE4B-E62EB343541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9241F-3565-4B94-A7F5-73E33F23A12A}" type="datetimeFigureOut">
              <a:rPr lang="ko-KR" altLang="en-US"/>
              <a:pPr>
                <a:defRPr/>
              </a:pPr>
              <a:t>2013-08-02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0A29F-8C40-4B9C-B123-5998A38477E6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A27FA-ADAF-4259-8784-A678F7B2ACAA}" type="datetimeFigureOut">
              <a:rPr lang="ko-KR" altLang="en-US"/>
              <a:pPr>
                <a:defRPr/>
              </a:pPr>
              <a:t>2013-08-02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A69A9-BA4B-409E-86C0-C9D293614F8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FBFCB-41B1-427B-BD47-AFBCA2B7F830}" type="datetimeFigureOut">
              <a:rPr lang="ko-KR" altLang="en-US"/>
              <a:pPr>
                <a:defRPr/>
              </a:pPr>
              <a:t>2013-08-02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7FAF2-E603-4BA4-9AA0-3ECE7354FAD6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EB746-8938-45E2-8B03-E47E9BD2153C}" type="datetimeFigureOut">
              <a:rPr lang="ko-KR" altLang="en-US"/>
              <a:pPr>
                <a:defRPr/>
              </a:pPr>
              <a:t>2013-08-02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18C34-FB09-41C9-8194-E90DDF3494E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0A7B0-9D1A-4C23-9AAC-096E9484FB9D}" type="datetimeFigureOut">
              <a:rPr lang="ko-KR" altLang="en-US"/>
              <a:pPr>
                <a:defRPr/>
              </a:pPr>
              <a:t>2013-08-02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62BB6-3483-4F17-9A39-CE7247356D1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C3747-C53A-4C9E-8DCF-93FB39636ADD}" type="datetimeFigureOut">
              <a:rPr lang="ko-KR" altLang="en-US"/>
              <a:pPr>
                <a:defRPr/>
              </a:pPr>
              <a:t>2013-08-02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DE7AF-48A9-4DF2-982A-7AF27752F72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AF72C-BBD1-4DBC-BE8C-184475785F4C}" type="datetimeFigureOut">
              <a:rPr lang="ko-KR" altLang="en-US"/>
              <a:pPr>
                <a:defRPr/>
              </a:pPr>
              <a:t>2013-08-02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DE5EE-BE0D-40DE-8AC3-585FC6A5A24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62604-7FD7-4BE4-9ECF-A209FCA69446}" type="datetimeFigureOut">
              <a:rPr lang="ko-KR" altLang="en-US"/>
              <a:pPr>
                <a:defRPr/>
              </a:pPr>
              <a:t>2013-08-02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5E931-F563-4909-88E0-E87D64A307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7F49-7581-4624-94F5-4E492292330F}" type="datetimeFigureOut">
              <a:rPr lang="ko-KR" altLang="en-US"/>
              <a:pPr>
                <a:defRPr/>
              </a:pPr>
              <a:t>2013-08-02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0AF97-7165-4622-B83A-EB91686A593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9A9D-260E-4D51-B0BA-81D479989528}" type="datetimeFigureOut">
              <a:rPr lang="ko-KR" altLang="en-US"/>
              <a:pPr>
                <a:defRPr/>
              </a:pPr>
              <a:t>2013-08-02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F8142-AE22-4F4E-A204-83BBDFFBD99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DA45187-3E7B-4D7D-B2C4-BFC2D8092E6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073" r:id="rId1"/>
    <p:sldLayoutId id="2147497074" r:id="rId2"/>
    <p:sldLayoutId id="2147497075" r:id="rId3"/>
    <p:sldLayoutId id="2147497076" r:id="rId4"/>
    <p:sldLayoutId id="2147497077" r:id="rId5"/>
    <p:sldLayoutId id="2147497078" r:id="rId6"/>
    <p:sldLayoutId id="2147497079" r:id="rId7"/>
    <p:sldLayoutId id="2147497080" r:id="rId8"/>
    <p:sldLayoutId id="2147497081" r:id="rId9"/>
    <p:sldLayoutId id="2147497082" r:id="rId10"/>
    <p:sldLayoutId id="21474970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2875" y="214313"/>
            <a:ext cx="8429625" cy="2525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가로경관정비사업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 </a:t>
            </a: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소화의원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(398m)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2,031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가로등 설치 전기공사 용역설계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75" y="3357563"/>
            <a:ext cx="8429625" cy="312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테마구역 정비공사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업 량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효성약국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(279m)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바닥포장재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선진지 견학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공주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/>
        </p:nvSpPr>
        <p:spPr bwMode="auto">
          <a:xfrm>
            <a:off x="142844" y="500042"/>
            <a:ext cx="8642350" cy="89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3" name="Group 49"/>
          <p:cNvGraphicFramePr>
            <a:graphicFrameLocks noGrp="1"/>
          </p:cNvGraphicFramePr>
          <p:nvPr/>
        </p:nvGraphicFramePr>
        <p:xfrm>
          <a:off x="285750" y="1500188"/>
          <a:ext cx="8434388" cy="4265975"/>
        </p:xfrm>
        <a:graphic>
          <a:graphicData uri="http://schemas.openxmlformats.org/drawingml/2006/table">
            <a:tbl>
              <a:tblPr/>
              <a:tblGrid>
                <a:gridCol w="2670175"/>
                <a:gridCol w="1476375"/>
                <a:gridCol w="1335088"/>
                <a:gridCol w="2952750"/>
              </a:tblGrid>
              <a:tr h="571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8280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본동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L=143m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지장물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철거 및 토공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 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산업과학고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도로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L=283m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750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 공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86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영외아파트앞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도로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75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팔도청과 뒤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endParaRPr kumimoji="0" lang="ko-KR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500042"/>
            <a:ext cx="864399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시가지 인도정비 사업 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삼일공원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외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 150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용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 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보도블럭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교체 및 준공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500438"/>
            <a:ext cx="864399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시가지 인도 제초 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지구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 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용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인도 제초 작업 완료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428604"/>
            <a:ext cx="87153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경부선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보은가도교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확장공사 임시개통 및 준공</a:t>
            </a:r>
            <a:endParaRPr lang="en-US" altLang="ko-KR" sz="2800" b="1" kern="0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519-3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L=102m(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L=19m,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도로확장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L=83m)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8,000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 08.05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임시개통 및 마무리 공사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214282" y="3643314"/>
            <a:ext cx="8429625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주민생활편익사업 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천작리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재실들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배수로정비외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1,220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공사집행의뢰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직사각형 4"/>
          <p:cNvSpPr>
            <a:spLocks noChangeArrowheads="1"/>
          </p:cNvSpPr>
          <p:nvPr/>
        </p:nvSpPr>
        <p:spPr bwMode="auto">
          <a:xfrm>
            <a:off x="142844" y="357166"/>
            <a:ext cx="8429625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물한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황점마을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진입도로 포장사업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물한리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번지 일원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편입토지  감정평가  실시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필지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,653㎡)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44" y="3500438"/>
            <a:ext cx="8572500" cy="2685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농촌주택개량사업  추진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2013. 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월중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년거치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년상환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천만원내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사업완료예정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현재까지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직사각형 4"/>
          <p:cNvSpPr>
            <a:spLocks noChangeArrowheads="1"/>
          </p:cNvSpPr>
          <p:nvPr/>
        </p:nvSpPr>
        <p:spPr bwMode="auto">
          <a:xfrm>
            <a:off x="142875" y="285750"/>
            <a:ext cx="9001125" cy="6394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건축조례 개정 및 공공디자인조례 제정업무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2013. 8. 5 ~ 8. 31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건축조례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개정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 :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일조 등의 확보를 위한 건축물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높이제한등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공공디자인조례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제정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 :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공공기관에서 시행하는 각종 시설물의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설치에 관한 기본원칙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세부기준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디자인위원회 심의 등 운영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관리사항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 개정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제정에 따른 의원간담회→ 조례심의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→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조례안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확정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→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조례공포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68213</TotalTime>
  <Words>446</Words>
  <Application>Microsoft Office PowerPoint</Application>
  <PresentationFormat>화면 슬라이드 쇼(4:3)</PresentationFormat>
  <Paragraphs>76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10554</cp:revision>
  <dcterms:modified xsi:type="dcterms:W3CDTF">2013-08-02T06:13:12Z</dcterms:modified>
  <cp:contentStatus/>
</cp:coreProperties>
</file>