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04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2020-09-09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476672"/>
            <a:ext cx="9108504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재포장공사 집행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 16.(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118,430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700-1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재포장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A=5,044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348" y="2265160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834" y="2520280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`~ 9. 18.(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100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가선리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깊은장선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블록설치공사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4869160"/>
            <a:ext cx="878363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농어촌 빈집실태조사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15.(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9. 18(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조사 및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시스템 입력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4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70962</TotalTime>
  <Words>92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11000</cp:revision>
  <cp:lastPrinted>2020-09-09T07:57:55Z</cp:lastPrinted>
  <dcterms:modified xsi:type="dcterms:W3CDTF">2020-09-09T07:58:34Z</dcterms:modified>
</cp:coreProperties>
</file>