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93755" r:id="rId1"/>
  </p:sldMasterIdLst>
  <p:notesMasterIdLst>
    <p:notesMasterId r:id="rId5"/>
  </p:notesMasterIdLst>
  <p:handoutMasterIdLst>
    <p:handoutMasterId r:id="rId6"/>
  </p:handoutMasterIdLst>
  <p:sldIdLst>
    <p:sldId id="5095" r:id="rId2"/>
    <p:sldId id="5167" r:id="rId3"/>
    <p:sldId id="5166" r:id="rId4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0F0A2"/>
    <a:srgbClr val="46DAD6"/>
    <a:srgbClr val="00B036"/>
    <a:srgbClr val="05AB0D"/>
    <a:srgbClr val="87EB23"/>
    <a:srgbClr val="FFFF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75" autoAdjust="0"/>
    <p:restoredTop sz="89778" autoAdjust="0"/>
  </p:normalViewPr>
  <p:slideViewPr>
    <p:cSldViewPr>
      <p:cViewPr varScale="1">
        <p:scale>
          <a:sx n="95" d="100"/>
          <a:sy n="95" d="100"/>
        </p:scale>
        <p:origin x="636" y="90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6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6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144E3DC8-CAC7-482D-A0A1-DA4FE7AA0A4D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097179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6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4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6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B0D7C939-3B60-405B-BA06-E151B2DD036A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0547260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879475">
              <a:buClr>
                <a:srgbClr val="FFFFFF"/>
              </a:buClr>
            </a:pPr>
            <a:fld id="{BC703AD5-5B8A-4869-83AC-DB000158DD2A}" type="slidenum">
              <a:rPr lang="en-US" altLang="ko-KR" smtClean="0"/>
              <a:pPr defTabSz="879475">
                <a:buClr>
                  <a:srgbClr val="FFFFFF"/>
                </a:buClr>
              </a:pPr>
              <a:t>1</a:t>
            </a:fld>
            <a:endParaRPr lang="en-US" altLang="ko-KR" smtClean="0"/>
          </a:p>
        </p:txBody>
      </p:sp>
      <p:sp>
        <p:nvSpPr>
          <p:cNvPr id="18435" name="Rectangle 7"/>
          <p:cNvSpPr txBox="1">
            <a:spLocks noGrp="1" noChangeArrowheads="1"/>
          </p:cNvSpPr>
          <p:nvPr/>
        </p:nvSpPr>
        <p:spPr bwMode="auto">
          <a:xfrm>
            <a:off x="3856939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857098FA-D185-401D-ADB8-4528949945EA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81063"/>
              <a:t>1</a:t>
            </a:fld>
            <a:endParaRPr lang="en-US" altLang="ko-KR" sz="1200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184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/>
        </p:spPr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786" y="4721225"/>
            <a:ext cx="5441632" cy="4471988"/>
          </a:xfrm>
          <a:noFill/>
          <a:ln/>
        </p:spPr>
        <p:txBody>
          <a:bodyPr lIns="90841" tIns="45408" rIns="90841" bIns="45408"/>
          <a:lstStyle/>
          <a:p>
            <a:pPr eaLnBrk="1" hangingPunct="1"/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868933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016CD-34C7-4CB8-8C4A-E8FDF78DD97E}" type="datetimeFigureOut">
              <a:rPr lang="ko-KR" altLang="en-US"/>
              <a:pPr>
                <a:defRPr/>
              </a:pPr>
              <a:t>2020-04-16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D86CA-AF16-4A7A-AADF-FFFCACE454ED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1552E-C8A2-48FB-9C05-61DFA171DC07}" type="datetimeFigureOut">
              <a:rPr lang="ko-KR" altLang="en-US"/>
              <a:pPr>
                <a:defRPr/>
              </a:pPr>
              <a:t>2020-04-16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D207B-0A11-46A5-9A9E-721FD34ABAE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066C4-468D-4425-AF5C-CD3065B0B4BB}" type="datetimeFigureOut">
              <a:rPr lang="ko-KR" altLang="en-US"/>
              <a:pPr>
                <a:defRPr/>
              </a:pPr>
              <a:t>2020-04-16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57139-35E1-4FD7-8858-FD3180F8B01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2D76F-50E0-496B-9B8E-0B32B5B20476}" type="datetimeFigureOut">
              <a:rPr lang="ko-KR" altLang="en-US"/>
              <a:pPr>
                <a:defRPr/>
              </a:pPr>
              <a:t>2020-04-16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67BBF-F4A4-4ED1-8F63-63406505029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B2777-1757-48C7-B703-6C6FE53EE317}" type="datetimeFigureOut">
              <a:rPr lang="ko-KR" altLang="en-US"/>
              <a:pPr>
                <a:defRPr/>
              </a:pPr>
              <a:t>2020-04-16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733229-ACEC-4631-9DA1-378B9672EE5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F7859-D467-45B3-88E4-3C06C9BAE7DC}" type="datetimeFigureOut">
              <a:rPr lang="ko-KR" altLang="en-US"/>
              <a:pPr>
                <a:defRPr/>
              </a:pPr>
              <a:t>2020-04-16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DD96DF-777C-4329-8CA4-FCFA0EB646C4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AA954-6457-4A5A-AFCC-0BBD3767F40F}" type="datetimeFigureOut">
              <a:rPr lang="ko-KR" altLang="en-US"/>
              <a:pPr>
                <a:defRPr/>
              </a:pPr>
              <a:t>2020-04-16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36CA6C-4756-47D5-815F-E42D254B225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23AFE8-DCB1-4B56-9E4D-A05B6FF208B1}" type="datetimeFigureOut">
              <a:rPr lang="ko-KR" altLang="en-US"/>
              <a:pPr>
                <a:defRPr/>
              </a:pPr>
              <a:t>2020-04-16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8D721-1905-4E09-A522-F3FF2D2469E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1C6206-ECC9-4418-B856-B8D956D88161}" type="datetimeFigureOut">
              <a:rPr lang="ko-KR" altLang="en-US"/>
              <a:pPr>
                <a:defRPr/>
              </a:pPr>
              <a:t>2020-04-16</a:t>
            </a:fld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4DA5D-247A-499A-ACAC-D4BE44743ED3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B3351-A485-4177-8FF0-644C463D7064}" type="datetimeFigureOut">
              <a:rPr lang="ko-KR" altLang="en-US"/>
              <a:pPr>
                <a:defRPr/>
              </a:pPr>
              <a:t>2020-04-16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99AA19-D99F-4D11-AEB3-E0DDC4AE890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dirty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0A52A-0AD3-4C6A-9D78-B9BEC46CD137}" type="datetimeFigureOut">
              <a:rPr lang="ko-KR" altLang="en-US"/>
              <a:pPr>
                <a:defRPr/>
              </a:pPr>
              <a:t>2020-04-16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B1D9F-8106-4D28-B1FB-BF437FA1341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9D485C71-CB80-41D4-AA56-8547ACEB9894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6061" r:id="rId1"/>
    <p:sldLayoutId id="2147496062" r:id="rId2"/>
    <p:sldLayoutId id="2147496063" r:id="rId3"/>
    <p:sldLayoutId id="2147496064" r:id="rId4"/>
    <p:sldLayoutId id="2147496065" r:id="rId5"/>
    <p:sldLayoutId id="2147496066" r:id="rId6"/>
    <p:sldLayoutId id="2147496067" r:id="rId7"/>
    <p:sldLayoutId id="2147496068" r:id="rId8"/>
    <p:sldLayoutId id="2147496069" r:id="rId9"/>
    <p:sldLayoutId id="2147496070" r:id="rId10"/>
    <p:sldLayoutId id="2147496071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9525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 eaLnBrk="0" latinLnBrk="0" hangingPunct="0">
              <a:defRPr/>
            </a:pPr>
            <a:endParaRPr kumimoji="0" lang="ko-KR" altLang="en-US">
              <a:solidFill>
                <a:srgbClr val="000000"/>
              </a:solidFill>
              <a:latin typeface="Arial" charset="0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18446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도 시 건 축 과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35496" y="404664"/>
            <a:ext cx="8893652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5-1.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SK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㈜ 연수원 조성사업 추진 </a:t>
            </a:r>
            <a:endParaRPr lang="en-US" altLang="ko-KR" sz="240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학산면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도덕리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산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12-1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번지 일원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A=145,783 </a:t>
            </a: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㎡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spc="-15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군관리계획</a:t>
            </a:r>
            <a:r>
              <a:rPr lang="en-US" altLang="ko-KR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용도지역변경</a:t>
            </a:r>
            <a:r>
              <a:rPr lang="en-US" altLang="ko-KR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kern="0" spc="-15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결</a:t>
            </a:r>
            <a:r>
              <a:rPr lang="ko-KR" altLang="en-US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정 신청</a:t>
            </a:r>
            <a:r>
              <a:rPr lang="en-US" altLang="ko-KR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충청북도</a:t>
            </a:r>
            <a:r>
              <a:rPr lang="en-US" altLang="ko-KR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kern="0" spc="-15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35496" y="2492896"/>
            <a:ext cx="8893652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5-2. </a:t>
            </a:r>
            <a:r>
              <a:rPr lang="ko-KR" altLang="en-US" sz="2800" b="1" spc="-30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동정리</a:t>
            </a:r>
            <a:r>
              <a:rPr lang="en-US" altLang="ko-KR" sz="2800" b="1" spc="-3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800" b="1" spc="-30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크로바아파트</a:t>
            </a:r>
            <a:r>
              <a:rPr lang="en-US" altLang="ko-KR" sz="2800" b="1" spc="-3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~</a:t>
            </a:r>
            <a:r>
              <a:rPr lang="ko-KR" altLang="en-US" sz="2800" b="1" spc="-3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개인택시</a:t>
            </a:r>
            <a:r>
              <a:rPr lang="en-US" altLang="ko-KR" sz="2800" b="1" spc="-3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</a:t>
            </a:r>
            <a:r>
              <a:rPr lang="ko-KR" altLang="en-US" sz="2800" b="1" spc="-30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군계획도로</a:t>
            </a:r>
            <a:r>
              <a:rPr lang="ko-KR" altLang="en-US" sz="2800" b="1" spc="-3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개설 공사 추진 </a:t>
            </a:r>
            <a:endParaRPr lang="en-US" altLang="ko-KR" sz="2400" b="1" kern="0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1,250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L=850m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공사착공에 따른 시공측량 실시</a:t>
            </a:r>
            <a:endParaRPr lang="en-US" altLang="ko-KR" sz="2400" b="1" kern="0" spc="-15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07504" y="4725144"/>
            <a:ext cx="8893652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5-3.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군계획도로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개설공사 추진 </a:t>
            </a:r>
            <a:endParaRPr lang="en-US" altLang="ko-KR" sz="240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153</a:t>
            </a:r>
            <a:r>
              <a:rPr lang="ko-KR" altLang="en-US" sz="2400" b="1" kern="0" spc="-15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ko-KR" altLang="en-US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spc="-150" dirty="0" err="1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용산리</a:t>
            </a:r>
            <a:r>
              <a:rPr lang="en-US" altLang="ko-KR" sz="2400" b="1" kern="0" spc="-15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spc="-15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소로</a:t>
            </a:r>
            <a:r>
              <a:rPr lang="en-US" altLang="ko-KR" sz="2400" b="1" kern="0" spc="-15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2-213)</a:t>
            </a:r>
            <a:r>
              <a:rPr lang="ko-KR" altLang="en-US" sz="2400" b="1" kern="0" spc="-150" dirty="0" err="1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군계획도로</a:t>
            </a:r>
            <a:r>
              <a:rPr lang="ko-KR" altLang="en-US" sz="2400" b="1" kern="0" spc="-15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외 </a:t>
            </a:r>
            <a:r>
              <a:rPr lang="en-US" altLang="ko-KR" sz="2400" b="1" kern="0" spc="-15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kern="0" spc="-15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지구 </a:t>
            </a:r>
            <a:endParaRPr lang="en-US" altLang="ko-KR" sz="2400" b="1" kern="0" spc="-15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실시설계 용역 준공</a:t>
            </a:r>
            <a:endParaRPr lang="en-US" altLang="ko-KR" sz="2400" b="1" kern="0" spc="-15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01399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5496" y="1268760"/>
            <a:ext cx="8783638" cy="1412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 eaLnBrk="1" hangingPunct="1"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5-4.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소규모 지역개발사업 추진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102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금계리 농로정비 외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건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집행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142844" y="3717032"/>
            <a:ext cx="8893652" cy="1849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5-5. 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불법유동광고물 일제 정비</a:t>
            </a:r>
            <a:endParaRPr lang="en-US" altLang="ko-KR" sz="240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대 상 지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영동군 일대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정비대상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spc="-10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불법 현수막</a:t>
            </a:r>
            <a:r>
              <a:rPr lang="ko-KR" altLang="en-US" sz="2400" spc="-100" dirty="0" smtClean="0"/>
              <a:t>･벽보･전단 등 무허가･미신고 광고물</a:t>
            </a:r>
            <a:endParaRPr lang="en-US" altLang="ko-KR" sz="2400" b="1" kern="0" spc="-10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2086705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70406</TotalTime>
  <Words>110</Words>
  <Application>Microsoft Office PowerPoint</Application>
  <PresentationFormat>화면 슬라이드 쇼(4:3)</PresentationFormat>
  <Paragraphs>19</Paragraphs>
  <Slides>3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3" baseType="lpstr">
      <vt:lpstr>HY견고딕</vt:lpstr>
      <vt:lpstr>HY헤드라인M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Office 테마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10981</cp:revision>
  <cp:lastPrinted>2020-04-16T01:25:47Z</cp:lastPrinted>
  <dcterms:modified xsi:type="dcterms:W3CDTF">2020-04-16T01:41:32Z</dcterms:modified>
</cp:coreProperties>
</file>