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69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89516" autoAdjust="0"/>
  </p:normalViewPr>
  <p:slideViewPr>
    <p:cSldViewPr>
      <p:cViewPr varScale="1">
        <p:scale>
          <a:sx n="64" d="100"/>
          <a:sy n="64" d="100"/>
        </p:scale>
        <p:origin x="63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7223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2021-02-24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2021-02-24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2021-02-24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2021-02-24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2021-02-24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2021-02-24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2021-02-24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2021-02-24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2021-02-24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2021-02-24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2021-02-24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80112" y="-100896"/>
            <a:ext cx="3563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rgbClr val="002060"/>
                </a:solidFill>
              </a:rPr>
              <a:t>주간업무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</a:t>
            </a:r>
            <a:r>
              <a:rPr lang="en-US" altLang="ko-KR" sz="2400" b="1" dirty="0">
                <a:solidFill>
                  <a:srgbClr val="002060"/>
                </a:solidFill>
              </a:rPr>
              <a:t>3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.1. ~ </a:t>
            </a:r>
            <a:r>
              <a:rPr lang="en-US" altLang="ko-KR" sz="2400" b="1" dirty="0">
                <a:solidFill>
                  <a:srgbClr val="002060"/>
                </a:solidFill>
              </a:rPr>
              <a:t>3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.7.)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5794" y="108086"/>
            <a:ext cx="903649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특화거리 전선지중화 사업 전기 및 통신 선로 매설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3.2. ~ 3.12. </a:t>
            </a: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매설구간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구간 덕성식당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삼성전자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엘림전기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명가돌솥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461903"/>
            <a:ext cx="878363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소규모 주민생활편익사업 집행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정상빌라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사면보강공사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26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집행액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550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5121188"/>
            <a:ext cx="8013576" cy="994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영동부용 고령자 복지주택 기공식 행사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일시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3.3.(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15:00 ~ 15:30</a:t>
            </a: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고령자 복지주택 사업부지 내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부용리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85)</a:t>
            </a: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주최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영동군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LH </a:t>
            </a: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40689" y="1836228"/>
            <a:ext cx="847858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계산리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중로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3-21)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군계획도로개설공사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추진사항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착공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70,860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사업위치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계산리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43-2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일원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22324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72299</TotalTime>
  <Words>119</Words>
  <Application>Microsoft Office PowerPoint</Application>
  <PresentationFormat>화면 슬라이드 쇼(4:3)</PresentationFormat>
  <Paragraphs>19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11128</cp:revision>
  <cp:lastPrinted>2021-02-24T05:08:03Z</cp:lastPrinted>
  <dcterms:modified xsi:type="dcterms:W3CDTF">2021-02-24T05:15:47Z</dcterms:modified>
</cp:coreProperties>
</file>