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5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7736" autoAdjust="0"/>
  </p:normalViewPr>
  <p:slideViewPr>
    <p:cSldViewPr>
      <p:cViewPr varScale="1">
        <p:scale>
          <a:sx n="104" d="100"/>
          <a:sy n="104" d="100"/>
        </p:scale>
        <p:origin x="39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35496" y="433929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황간면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구교리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확포장공사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준공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도로확포장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L=246m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남성리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159-2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5496" y="4490302"/>
            <a:ext cx="9052910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취약지역생활여건 개조사업 예비계획 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 선정 예정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호 이상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슬레이트비율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40%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풀용역비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사용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496" y="2630289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상고자리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세천정비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68554</TotalTime>
  <Words>81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10834</cp:revision>
  <cp:lastPrinted>2019-11-13T06:36:04Z</cp:lastPrinted>
  <dcterms:modified xsi:type="dcterms:W3CDTF">2019-11-13T06:36:05Z</dcterms:modified>
</cp:coreProperties>
</file>