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6" r:id="rId2"/>
    <p:sldId id="5170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9" autoAdjust="0"/>
    <p:restoredTop sz="89516" autoAdjust="0"/>
  </p:normalViewPr>
  <p:slideViewPr>
    <p:cSldViewPr>
      <p:cViewPr varScale="1">
        <p:scale>
          <a:sx n="103" d="100"/>
          <a:sy n="103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2989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2022-01-04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08104" y="-100896"/>
            <a:ext cx="363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1.10.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1.16.)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76" y="3741035"/>
            <a:ext cx="913827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발주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탑선리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세천정비공사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490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/>
              <a:t> </a:t>
            </a:r>
            <a:r>
              <a:rPr lang="en-US" altLang="ko-KR" sz="2400" b="1" dirty="0" smtClean="0"/>
              <a:t>  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76" y="188640"/>
            <a:ext cx="9144000" cy="129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2030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영동군관리계획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읍면건의사항 검토 및 보고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~ 22. 1. 14.(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용 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읍면별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주민건의사항 타당성 검토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76" y="1820822"/>
            <a:ext cx="9141908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2201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부대 진입도로 개설공사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준공</a:t>
            </a:r>
            <a:endParaRPr lang="en-US" altLang="ko-KR" sz="24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유점리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515-3</a:t>
            </a: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 공 일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22. 1. 11.(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467,823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콘크리트옹벽블록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1,320EA,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조립식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암거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L=36m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76" y="5301209"/>
            <a:ext cx="871537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농촌마을회관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설계용역 집행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14,432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임산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리 농촌마을회관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행복센터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증축공사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79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79842</TotalTime>
  <Words>135</Words>
  <Application>Microsoft Office PowerPoint</Application>
  <PresentationFormat>화면 슬라이드 쇼(4:3)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11587</cp:revision>
  <cp:lastPrinted>2022-01-04T05:08:35Z</cp:lastPrinted>
  <dcterms:modified xsi:type="dcterms:W3CDTF">2022-01-04T05:13:06Z</dcterms:modified>
</cp:coreProperties>
</file>