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806" r:id="rId2"/>
    <p:sldId id="5809" r:id="rId3"/>
    <p:sldId id="5798" r:id="rId4"/>
    <p:sldId id="5800" r:id="rId5"/>
    <p:sldId id="5807" r:id="rId6"/>
    <p:sldId id="5808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87EB23"/>
    <a:srgbClr val="FFFF00"/>
    <a:srgbClr val="3399FF"/>
    <a:srgbClr val="05AB0D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182" autoAdjust="0"/>
  </p:normalViewPr>
  <p:slideViewPr>
    <p:cSldViewPr>
      <p:cViewPr varScale="1">
        <p:scale>
          <a:sx n="104" d="100"/>
          <a:sy n="104" d="100"/>
        </p:scale>
        <p:origin x="29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407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24128" y="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 월간업무</a:t>
            </a:r>
            <a:endParaRPr lang="ko-KR" altLang="en-US" sz="2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29973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06900"/>
              </p:ext>
            </p:extLst>
          </p:nvPr>
        </p:nvGraphicFramePr>
        <p:xfrm>
          <a:off x="319408" y="1334059"/>
          <a:ext cx="8357048" cy="1059907"/>
        </p:xfrm>
        <a:graphic>
          <a:graphicData uri="http://schemas.openxmlformats.org/drawingml/2006/table">
            <a:tbl>
              <a:tblPr firstRow="1" bandRow="1"/>
              <a:tblGrid>
                <a:gridCol w="2236368"/>
                <a:gridCol w="1872208"/>
                <a:gridCol w="1273522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57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구간 전기 및 통신관 매설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07504" y="404664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80528" y="4028281"/>
            <a:ext cx="867829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3895"/>
              </p:ext>
            </p:extLst>
          </p:nvPr>
        </p:nvGraphicFramePr>
        <p:xfrm>
          <a:off x="314720" y="4925590"/>
          <a:ext cx="8361735" cy="1455738"/>
        </p:xfrm>
        <a:graphic>
          <a:graphicData uri="http://schemas.openxmlformats.org/drawingml/2006/table">
            <a:tbl>
              <a:tblPr firstRow="1" bandRow="1"/>
              <a:tblGrid>
                <a:gridCol w="2489592"/>
                <a:gridCol w="1547544"/>
                <a:gridCol w="1368152"/>
                <a:gridCol w="1872208"/>
                <a:gridCol w="1084239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지하매설물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협의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9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411265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43032"/>
              </p:ext>
            </p:extLst>
          </p:nvPr>
        </p:nvGraphicFramePr>
        <p:xfrm>
          <a:off x="323528" y="1300634"/>
          <a:ext cx="8286751" cy="4584881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(11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L=2,697m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4,377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7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56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7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05064"/>
            <a:ext cx="89279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구룡골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배수로정비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551202"/>
              </p:ext>
            </p:extLst>
          </p:nvPr>
        </p:nvGraphicFramePr>
        <p:xfrm>
          <a:off x="179512" y="260648"/>
          <a:ext cx="8280920" cy="2471374"/>
        </p:xfrm>
        <a:graphic>
          <a:graphicData uri="http://schemas.openxmlformats.org/drawingml/2006/table">
            <a:tbl>
              <a:tblPr firstRow="1" bandRow="1"/>
              <a:tblGrid>
                <a:gridCol w="2355779"/>
                <a:gridCol w="1641907"/>
                <a:gridCol w="1335385"/>
                <a:gridCol w="1803832"/>
                <a:gridCol w="1144017"/>
              </a:tblGrid>
              <a:tr h="39464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황간남성근린공원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진입도로 확장공사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264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42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26064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 대상지 현지 조사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공동주택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단지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사업신청 서류 검토 및 현지 조사 실시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220486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취약지역생활여건개조사업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중앙공모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평가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관리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미정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대면 및 현장평가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5881" y="400506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현수막게시대 설치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현장조사 및 확정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일까지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설치완료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월말까지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82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26064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담뿍목공공방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기간제근로자 공고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신청자격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목공지도사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급 이상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[1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2020.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10(8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2204864"/>
            <a:ext cx="849694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취약지역생활여건개조사업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기본계획승인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상가지구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법화지구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사전협의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농림식품부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후 기본계획 고시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4149080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도시재생뉴딜사업 진행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레인보우 복합어울림센터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공공건축 사업계획 사전검토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황간도시재생뉴딜사업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LH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실무협약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진행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84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77313</TotalTime>
  <Words>351</Words>
  <Application>Microsoft Office PowerPoint</Application>
  <PresentationFormat>화면 슬라이드 쇼(4:3)</PresentationFormat>
  <Paragraphs>114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12330</cp:revision>
  <cp:lastPrinted>2021-01-27T07:04:34Z</cp:lastPrinted>
  <dcterms:modified xsi:type="dcterms:W3CDTF">2021-01-27T07:07:05Z</dcterms:modified>
</cp:coreProperties>
</file>