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77" r:id="rId3"/>
    <p:sldId id="5678" r:id="rId4"/>
    <p:sldId id="5674" r:id="rId5"/>
    <p:sldId id="5676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285728"/>
            <a:ext cx="878363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통계자료 정리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결정된 군관리계획 도면 및 조서 정리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642910" y="1214422"/>
          <a:ext cx="7500990" cy="4802289"/>
        </p:xfrm>
        <a:graphic>
          <a:graphicData uri="http://schemas.openxmlformats.org/drawingml/2006/table">
            <a:tbl>
              <a:tblPr firstRow="1" bandRow="1"/>
              <a:tblGrid>
                <a:gridCol w="2500330"/>
                <a:gridCol w="1714512"/>
                <a:gridCol w="1428760"/>
                <a:gridCol w="1857388"/>
              </a:tblGrid>
              <a:tr h="63323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6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( 9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L=1,147m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4,813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신양아파트뒤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L=149m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L=153m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89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2-31-2)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566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4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297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2844" y="428604"/>
            <a:ext cx="8358246" cy="81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~9. 30.(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endParaRPr lang="en-US" altLang="ko-KR" sz="16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928662" y="1643050"/>
          <a:ext cx="7286676" cy="928694"/>
        </p:xfrm>
        <a:graphic>
          <a:graphicData uri="http://schemas.openxmlformats.org/drawingml/2006/table">
            <a:tbl>
              <a:tblPr firstRow="1" bandRow="1"/>
              <a:tblGrid>
                <a:gridCol w="1474156"/>
                <a:gridCol w="2239246"/>
                <a:gridCol w="1331220"/>
                <a:gridCol w="2242054"/>
              </a:tblGrid>
              <a:tr h="50006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산지전용 및 벌채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농지 전용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63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23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23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17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857496"/>
            <a:ext cx="8783638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지역개발사업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~9. 30.(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3,339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계약 및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집행현황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(</a:t>
            </a:r>
            <a:r>
              <a:rPr lang="ko-KR" altLang="en-US" sz="1500" b="1" dirty="0" smtClean="0"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5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</a:t>
            </a: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928662" y="5572140"/>
          <a:ext cx="7215238" cy="1071570"/>
        </p:xfrm>
        <a:graphic>
          <a:graphicData uri="http://schemas.openxmlformats.org/drawingml/2006/table">
            <a:tbl>
              <a:tblPr firstRow="1" bandRow="1"/>
              <a:tblGrid>
                <a:gridCol w="1500198"/>
                <a:gridCol w="1428760"/>
                <a:gridCol w="1428760"/>
                <a:gridCol w="1428760"/>
                <a:gridCol w="1428760"/>
              </a:tblGrid>
              <a:tr h="50006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구분 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설계중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87/3,339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24/ 985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63/2,354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285728"/>
            <a:ext cx="900115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건축사 사무소 등록실태 합동점검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건축사 사무소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충북건축사회 합동점검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점검사항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건축사 등록신고 및 변경 이행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명의 대여 여부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67794</TotalTime>
  <Words>343</Words>
  <Application>Microsoft Office PowerPoint</Application>
  <PresentationFormat>화면 슬라이드 쇼(4:3)</PresentationFormat>
  <Paragraphs>102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11030</cp:revision>
  <dcterms:modified xsi:type="dcterms:W3CDTF">2015-08-27T01:33:01Z</dcterms:modified>
</cp:coreProperties>
</file>