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7"/>
  </p:notesMasterIdLst>
  <p:handoutMasterIdLst>
    <p:handoutMasterId r:id="rId8"/>
  </p:handoutMasterIdLst>
  <p:sldIdLst>
    <p:sldId id="5671" r:id="rId2"/>
    <p:sldId id="5677" r:id="rId3"/>
    <p:sldId id="5678" r:id="rId4"/>
    <p:sldId id="5674" r:id="rId5"/>
    <p:sldId id="5676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FF00"/>
    <a:srgbClr val="05AB0D"/>
    <a:srgbClr val="0000CC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C949A2A-FAB6-42A6-9F23-AEE82062AE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FB602F5-06B1-4429-A623-0C26E69721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Clr>
                <a:srgbClr val="FFFFFF"/>
              </a:buClr>
            </a:pPr>
            <a:fld id="{C33C8AFA-950B-4D02-8856-2F31D40CE2FC}" type="slidenum">
              <a:rPr lang="en-US" altLang="ko-KR" smtClean="0">
                <a:ea typeface="굴림" charset="-127"/>
              </a:rPr>
              <a:pPr>
                <a:buClr>
                  <a:srgbClr val="FFFFFF"/>
                </a:buClr>
              </a:pPr>
              <a:t>1</a:t>
            </a:fld>
            <a:endParaRPr lang="en-US" altLang="ko-KR" smtClean="0">
              <a:ea typeface="굴림" charset="-127"/>
            </a:endParaRP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E3906E8-8569-4B29-B32F-FD9703680665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13EA6-9A0B-4DB2-968A-6BDAC5BC75A7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B9A7-2869-4ECC-8398-E0AF60CA00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E5646-BF0E-4012-A0AA-2D78A1B08A8B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4BCF-8D2E-45E9-B63B-3236738921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4DAB-784F-48DC-B38D-20AC46F08BF9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80875-E047-4142-AF2E-26B18BBADD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A308-09EA-43CD-BBD9-71469CC48E5A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AB95-AE48-4810-9143-B4462FFEDF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4154D-3150-45B0-9F39-85755EE05AB0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FB1EC-08A2-48BF-92B1-FF83465453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1477C-7303-4ADE-802A-F7D0556ABE97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C48A-39FD-492E-B017-377A2C8E31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A808-2FFB-434A-8E9B-FCBBFCF7DC3F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3BB2-39DB-4028-95EB-55446D3F86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A8BC-56D8-4576-B975-9346A73BFFA7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77D94-C7C6-49E3-8A6B-728567FCA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7FE0-C2CE-4E58-8B23-52082A089DBD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1B571-F398-48A7-BD9B-EF86D41985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D90C-1E34-42C8-8625-2711B96B20DB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BF27-B83C-47F6-9E70-407299409D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633BA-5F24-456C-A158-CA00C18C2228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9DE17-A972-40F6-9563-15D146CD5F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ABEC3-BC55-4717-80C4-F3DDEEC7E3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7449" r:id="rId1"/>
    <p:sldLayoutId id="2147587450" r:id="rId2"/>
    <p:sldLayoutId id="2147587451" r:id="rId3"/>
    <p:sldLayoutId id="2147587452" r:id="rId4"/>
    <p:sldLayoutId id="2147587453" r:id="rId5"/>
    <p:sldLayoutId id="2147587454" r:id="rId6"/>
    <p:sldLayoutId id="2147587455" r:id="rId7"/>
    <p:sldLayoutId id="2147587456" r:id="rId8"/>
    <p:sldLayoutId id="2147587457" r:id="rId9"/>
    <p:sldLayoutId id="2147587458" r:id="rId10"/>
    <p:sldLayoutId id="21475874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282" y="285728"/>
            <a:ext cx="8783638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관리계획 재정비 수립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전역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(A=844.985</a:t>
            </a:r>
            <a:r>
              <a:rPr lang="ko-KR" altLang="en-US" sz="2400" dirty="0" smtClean="0"/>
              <a:t> </a:t>
            </a:r>
            <a:r>
              <a:rPr lang="ko-KR" altLang="en-US" sz="2800" b="1" dirty="0" smtClean="0"/>
              <a:t>㎢</a:t>
            </a:r>
            <a:r>
              <a:rPr lang="en-US" altLang="ko-KR" sz="2400" dirty="0" smtClean="0"/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과업내용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군관리계획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재정비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결정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기초조사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도시 기후 취약성 분석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교통성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사전재해영향성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검토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재해취약성 검토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지형도면 작성 및 고시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  산 액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1,300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통계자료 정리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결정된 군관리계획 도면 및 조서 정리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642910" y="1214422"/>
          <a:ext cx="7500990" cy="4802289"/>
        </p:xfrm>
        <a:graphic>
          <a:graphicData uri="http://schemas.openxmlformats.org/drawingml/2006/table">
            <a:tbl>
              <a:tblPr firstRow="1" bandRow="1"/>
              <a:tblGrid>
                <a:gridCol w="2500330"/>
                <a:gridCol w="1714512"/>
                <a:gridCol w="1428760"/>
                <a:gridCol w="1857388"/>
              </a:tblGrid>
              <a:tr h="63323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 업 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집행내용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668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( 9 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L=1,147m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4,813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833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2-56)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 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신양아파트뒤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L=149m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1-22)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L=153m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89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1-16,17)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L=166m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700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2-31-2)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566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계산리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3-32)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L=30m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1-5)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L=300m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2-411)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L=115m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550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445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추풍령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2-425)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L=34m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297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028"/>
          <p:cNvSpPr>
            <a:spLocks noChangeArrowheads="1"/>
          </p:cNvSpPr>
          <p:nvPr/>
        </p:nvSpPr>
        <p:spPr bwMode="auto">
          <a:xfrm>
            <a:off x="142844" y="428604"/>
            <a:ext cx="8358246" cy="81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개설사업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</a:t>
            </a: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0"/>
            <a:ext cx="8783638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허가 업무추진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 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~9. 30.(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허가에 따른 부서 협의 및 현지 확인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(</a:t>
            </a:r>
            <a:r>
              <a:rPr lang="ko-KR" altLang="en-US" sz="16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endParaRPr lang="en-US" altLang="ko-KR" sz="16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928662" y="1643050"/>
          <a:ext cx="7286676" cy="928694"/>
        </p:xfrm>
        <a:graphic>
          <a:graphicData uri="http://schemas.openxmlformats.org/drawingml/2006/table">
            <a:tbl>
              <a:tblPr firstRow="1" bandRow="1"/>
              <a:tblGrid>
                <a:gridCol w="1474156"/>
                <a:gridCol w="2239246"/>
                <a:gridCol w="1331220"/>
                <a:gridCol w="2242054"/>
              </a:tblGrid>
              <a:tr h="50006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 </a:t>
                      </a:r>
                      <a:endParaRPr lang="en-US" altLang="ko-KR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산지전용 및 벌채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농지 전용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개인하수처리시설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63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23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23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17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2857496"/>
            <a:ext cx="8783638" cy="428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추경예산 지역개발사업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9. 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~9. 30.(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  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3,339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 계약 및 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집행현황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1500" b="1" dirty="0" smtClean="0"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(</a:t>
            </a:r>
            <a:r>
              <a:rPr lang="ko-KR" altLang="en-US" sz="1500" b="1" dirty="0" smtClean="0"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lang="en-US" altLang="ko-KR" sz="15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15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15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1400" b="1" dirty="0" smtClean="0"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           </a:t>
            </a:r>
            <a:endParaRPr lang="en-US" altLang="ko-KR" sz="1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928662" y="5572140"/>
          <a:ext cx="7215238" cy="1071570"/>
        </p:xfrm>
        <a:graphic>
          <a:graphicData uri="http://schemas.openxmlformats.org/drawingml/2006/table">
            <a:tbl>
              <a:tblPr firstRow="1" bandRow="1"/>
              <a:tblGrid>
                <a:gridCol w="1500198"/>
                <a:gridCol w="1428760"/>
                <a:gridCol w="1428760"/>
                <a:gridCol w="1428760"/>
                <a:gridCol w="1428760"/>
              </a:tblGrid>
              <a:tr h="50006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구분 </a:t>
                      </a:r>
                      <a:endParaRPr lang="en-US" altLang="ko-KR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설계중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공사중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 고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건수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/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금액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87/3,339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24/ 985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63/2,354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44" y="285728"/>
            <a:ext cx="9001156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건축사 사무소 등록실태 합동점검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건축사 사무소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 검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공무원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충북건축사회 합동점검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점검사항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건축사 등록신고 및 변경 이행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명의 대여 여부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67794</TotalTime>
  <Words>343</Words>
  <Application>Microsoft Office PowerPoint</Application>
  <PresentationFormat>화면 슬라이드 쇼(4:3)</PresentationFormat>
  <Paragraphs>102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11030</cp:revision>
  <dcterms:modified xsi:type="dcterms:W3CDTF">2015-08-27T01:33:01Z</dcterms:modified>
</cp:coreProperties>
</file>