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70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103" d="100"/>
          <a:sy n="103" d="100"/>
        </p:scale>
        <p:origin x="2142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D7C939-3B60-405B-BA06-E151B2DD036A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29896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2021-06-16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2021-06-16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2021-06-16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2021-06-16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2021-06-16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2021-06-16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2021-06-16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2021-06-16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2021-06-16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2021-06-16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2021-06-16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580112" y="-100896"/>
            <a:ext cx="3563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err="1" smtClean="0">
                <a:solidFill>
                  <a:srgbClr val="002060"/>
                </a:solidFill>
              </a:rPr>
              <a:t>주간업무</a:t>
            </a:r>
            <a:r>
              <a:rPr lang="ko-KR" altLang="en-US" sz="2400" b="1" dirty="0" smtClean="0">
                <a:solidFill>
                  <a:srgbClr val="002060"/>
                </a:solidFill>
              </a:rPr>
              <a:t> </a:t>
            </a:r>
            <a:r>
              <a:rPr lang="en-US" altLang="ko-KR" sz="2400" b="1" dirty="0" smtClean="0">
                <a:solidFill>
                  <a:srgbClr val="002060"/>
                </a:solidFill>
              </a:rPr>
              <a:t>(6.21. ~ 6.27.)</a:t>
            </a:r>
            <a:endParaRPr lang="ko-KR" altLang="en-US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39776" y="4869160"/>
            <a:ext cx="9292296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주민생활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편익사업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발주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유점리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농로정비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공사 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65,000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-39776" y="2492896"/>
            <a:ext cx="914190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설계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,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재포장공사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 상 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읍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설계리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659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아스콘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덧씌우기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A=4,351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사업완료 및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준공금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지급</a:t>
            </a:r>
            <a:endParaRPr lang="en-US" altLang="ko-KR" sz="2000" b="1" kern="0" dirty="0" smtClean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9776" y="72008"/>
            <a:ext cx="9292296" cy="2276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특화거리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준공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대 상 지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덕성식당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삼성전자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원대로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이조방앗간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가포장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0.6km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사업완료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준공금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지급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637970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76031</TotalTime>
  <Words>105</Words>
  <Application>Microsoft Office PowerPoint</Application>
  <PresentationFormat>화면 슬라이드 쇼(4:3)</PresentationFormat>
  <Paragraphs>17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11306</cp:revision>
  <cp:lastPrinted>2021-06-16T00:31:22Z</cp:lastPrinted>
  <dcterms:modified xsi:type="dcterms:W3CDTF">2021-06-16T01:34:55Z</dcterms:modified>
</cp:coreProperties>
</file>