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42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2021-06-16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(6.21. ~ 6.27.)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9776" y="4869160"/>
            <a:ext cx="929229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농로정비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65,000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9776" y="2492896"/>
            <a:ext cx="914190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재포장공사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659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덧씌우기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A=4,351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사업완료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지급</a:t>
            </a:r>
            <a:endParaRPr lang="en-US" altLang="ko-KR" sz="20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9776" y="72008"/>
            <a:ext cx="9292296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준공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삼성전자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원대로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이조방앗간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가포장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0.6km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준공금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지급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76031</TotalTime>
  <Words>105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11306</cp:revision>
  <cp:lastPrinted>2021-06-16T00:31:22Z</cp:lastPrinted>
  <dcterms:modified xsi:type="dcterms:W3CDTF">2021-06-16T01:34:55Z</dcterms:modified>
</cp:coreProperties>
</file>