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9"/>
  </p:notesMasterIdLst>
  <p:handoutMasterIdLst>
    <p:handoutMasterId r:id="rId10"/>
  </p:handoutMasterIdLst>
  <p:sldIdLst>
    <p:sldId id="5723" r:id="rId2"/>
    <p:sldId id="5815" r:id="rId3"/>
    <p:sldId id="5825" r:id="rId4"/>
    <p:sldId id="5819" r:id="rId5"/>
    <p:sldId id="5820" r:id="rId6"/>
    <p:sldId id="5822" r:id="rId7"/>
    <p:sldId id="5823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ownloads\15561525065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571480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2040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영동군기본계획수립 용역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목표년도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2040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/1,132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/36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개월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용역착수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4143380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영동병원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귀골도로 개설공사 주민설명회 개최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13:30/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사업설명 및 주민의견 수렴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2357430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업무협약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한국전력공사 영동지사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배전선로 및 통신선로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지중화사업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업무협약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571480"/>
            <a:ext cx="871543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5. 31.(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공사계약 및 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81994295"/>
              </p:ext>
            </p:extLst>
          </p:nvPr>
        </p:nvGraphicFramePr>
        <p:xfrm>
          <a:off x="428596" y="2428868"/>
          <a:ext cx="806489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  <a:gridCol w="1344149"/>
                <a:gridCol w="1344149"/>
                <a:gridCol w="1344149"/>
              </a:tblGrid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공사착수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287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207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929066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도시재생전략계획 최종 보고회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도시재생전략계획 수립용역 최종 보고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2285992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도시재생활성화계획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수립 및 공모준비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일반근린형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활성화계획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확정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주민공청회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개최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571480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지원사업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사업착공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서한빌라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추경반영 대상지 설계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주원빌라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4143380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소재지 경관조명 설치 사업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용화면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디자인 설계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확정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간판이 아름다운 시범거리 조성사업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소화의원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350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간판 디자인 결정 및 보조금 보조결정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1028"/>
          <p:cNvSpPr>
            <a:spLocks noChangeArrowheads="1"/>
          </p:cNvSpPr>
          <p:nvPr/>
        </p:nvSpPr>
        <p:spPr bwMode="auto">
          <a:xfrm>
            <a:off x="214282" y="2571744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6840318"/>
              </p:ext>
            </p:extLst>
          </p:nvPr>
        </p:nvGraphicFramePr>
        <p:xfrm>
          <a:off x="357158" y="3429000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2024109"/>
                <a:gridCol w="1143008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주민설명회 개최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0535203"/>
              </p:ext>
            </p:extLst>
          </p:nvPr>
        </p:nvGraphicFramePr>
        <p:xfrm>
          <a:off x="357158" y="1057308"/>
          <a:ext cx="8286808" cy="5612052"/>
        </p:xfrm>
        <a:graphic>
          <a:graphicData uri="http://schemas.openxmlformats.org/drawingml/2006/table">
            <a:tbl>
              <a:tblPr firstRow="1" bandRow="1"/>
              <a:tblGrid>
                <a:gridCol w="2357454"/>
                <a:gridCol w="1643074"/>
                <a:gridCol w="1336334"/>
                <a:gridCol w="1805115"/>
                <a:gridCol w="1144831"/>
              </a:tblGrid>
              <a:tr h="43414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94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(10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L=1,934m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4,985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5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찜질방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입구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L=80m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3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외식문화교육관 앞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30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주민설명회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7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3-144)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93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황소카센타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90m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5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2-78)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130m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9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50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위험교량 개선공사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0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개인택시조합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크로바아파트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영동병원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귀골간도로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 실시설계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/1,050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도시재생대학 운영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실습 및 수료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2714620"/>
            <a:ext cx="8626475" cy="18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시가지 간판정비사업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개설사업 추진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일간지 게재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76516</TotalTime>
  <Words>413</Words>
  <Application>Microsoft Office PowerPoint</Application>
  <PresentationFormat>화면 슬라이드 쇼(4:3)</PresentationFormat>
  <Paragraphs>121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12282</cp:revision>
  <dcterms:modified xsi:type="dcterms:W3CDTF">2019-05-02T00:21:23Z</dcterms:modified>
</cp:coreProperties>
</file>