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723" r:id="rId2"/>
    <p:sldId id="5815" r:id="rId3"/>
    <p:sldId id="5825" r:id="rId4"/>
    <p:sldId id="5819" r:id="rId5"/>
    <p:sldId id="5820" r:id="rId6"/>
    <p:sldId id="5822" r:id="rId7"/>
    <p:sldId id="5823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ownloads\15561525065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영동군기본계획수립 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목표년도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/1,132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/36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개월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용역착수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414338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귀골도로 개설공사 주민설명회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13:30/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사업설명 및 주민의견 수렴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235743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업무협약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한국전력공사 영동지사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배전선로 및 통신선로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지중화사업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업무협약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571480"/>
            <a:ext cx="87154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994295"/>
              </p:ext>
            </p:extLst>
          </p:nvPr>
        </p:nvGraphicFramePr>
        <p:xfrm>
          <a:off x="428596" y="2428868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공사착수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929066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도시재생전략계획 최종 보고회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도시재생전략계획 수립용역 최종 보고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2285992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도시재생활성화계획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수립 및 공모준비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일반근린형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활성화계획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확정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주민공청회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개최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사업착공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서한빌라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추경반영 대상지 설계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주원빌라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14338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소재지 경관조명 설치 사업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디자인 설계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확정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아름다운 시범거리 조성사업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소화의원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350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간판 디자인 결정 및 보조금 보조결정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214282" y="2571744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6840318"/>
              </p:ext>
            </p:extLst>
          </p:nvPr>
        </p:nvGraphicFramePr>
        <p:xfrm>
          <a:off x="357158" y="3429000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 개최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535203"/>
              </p:ext>
            </p:extLst>
          </p:nvPr>
        </p:nvGraphicFramePr>
        <p:xfrm>
          <a:off x="357158" y="1057308"/>
          <a:ext cx="8286808" cy="5612052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3414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L=1,934m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찜질방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입구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2-78)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130m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귀골간도로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실시설계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/1,050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도시재생대학 운영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실습 및 수료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714620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시가지 간판정비사업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개설사업 추진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일간지 게재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76516</TotalTime>
  <Words>413</Words>
  <Application>Microsoft Office PowerPoint</Application>
  <PresentationFormat>화면 슬라이드 쇼(4:3)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12282</cp:revision>
  <dcterms:modified xsi:type="dcterms:W3CDTF">2019-05-02T00:21:23Z</dcterms:modified>
</cp:coreProperties>
</file>