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084" r:id="rId2"/>
    <p:sldId id="5107" r:id="rId3"/>
    <p:sldId id="5102" r:id="rId4"/>
    <p:sldId id="5103" r:id="rId5"/>
    <p:sldId id="5108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79475"/>
            <a:fld id="{FC28DF66-EE75-4EB5-8395-5963482267AD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79475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62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085" tIns="45527" rIns="91085" bIns="4552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2014-05-30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42875" y="0"/>
            <a:ext cx="8856663" cy="33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참살기좋은마을가꾸기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임계리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 결정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세부사업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500438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탑선리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농로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세천정비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 및 관급자재 구입의뢰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522622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( 10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L=1,580m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상수도 및 우수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BOX 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 앞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  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 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57166"/>
            <a:ext cx="8856663" cy="283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0" lvl="1" latinLnBrk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마을회관 신축 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6. ~ 10.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1065-1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3214686"/>
            <a:ext cx="8856663" cy="33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 공간조성 및 프로그램 </a:t>
            </a:r>
            <a:r>
              <a:rPr lang="ko-KR" altLang="en-US" sz="2400" b="1" kern="4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개발</a:t>
            </a:r>
            <a:r>
              <a:rPr lang="en-US" altLang="ko-KR" sz="2400" b="1" kern="40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kern="4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400" b="1" kern="4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사업실행계획 확정을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컨설팅단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  <a:defRPr/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개설공사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관급자재대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지급     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  <a:defRPr/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주민생활 편익사업 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관급자재대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지급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	     :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중앙로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가로환경 정비사업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관급자재대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지급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	     :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30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개설공사  선급금 지급         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0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보상금 수령 독려 및 사업별 선급금 지급을 통한 균형집행 추진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소규모 지역개발사업 조기준공 유도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16,336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11,993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73.4%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16,336(100%)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65268</TotalTime>
  <Words>381</Words>
  <Application>Microsoft Office PowerPoint</Application>
  <PresentationFormat>화면 슬라이드 쇼(4:3)</PresentationFormat>
  <Paragraphs>106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10379</cp:revision>
  <dcterms:modified xsi:type="dcterms:W3CDTF">2014-05-30T01:58:54Z</dcterms:modified>
</cp:coreProperties>
</file>