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93755" r:id="rId1"/>
  </p:sldMasterIdLst>
  <p:notesMasterIdLst>
    <p:notesMasterId r:id="rId7"/>
  </p:notesMasterIdLst>
  <p:handoutMasterIdLst>
    <p:handoutMasterId r:id="rId8"/>
  </p:handoutMasterIdLst>
  <p:sldIdLst>
    <p:sldId id="5671" r:id="rId2"/>
    <p:sldId id="5695" r:id="rId3"/>
    <p:sldId id="5701" r:id="rId4"/>
    <p:sldId id="5706" r:id="rId5"/>
    <p:sldId id="5702" r:id="rId6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0000FF"/>
    <a:srgbClr val="FFFF00"/>
    <a:srgbClr val="05AB0D"/>
    <a:srgbClr val="0000CC"/>
    <a:srgbClr val="3399FF"/>
    <a:srgbClr val="00B036"/>
    <a:srgbClr val="87EB23"/>
    <a:srgbClr val="99663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3344" autoAdjust="0"/>
    <p:restoredTop sz="99679" autoAdjust="0"/>
  </p:normalViewPr>
  <p:slideViewPr>
    <p:cSldViewPr>
      <p:cViewPr>
        <p:scale>
          <a:sx n="96" d="100"/>
          <a:sy n="96" d="100"/>
        </p:scale>
        <p:origin x="-504" y="-342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944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6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944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7C949A2A-FAB6-42A6-9F23-AEE82062AE5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944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681" y="4721225"/>
            <a:ext cx="4993851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944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7FB602F5-06B1-4429-A623-0C26E697210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>
              <a:buClr>
                <a:srgbClr val="FFFFFF"/>
              </a:buClr>
            </a:pPr>
            <a:fld id="{C33C8AFA-950B-4D02-8856-2F31D40CE2FC}" type="slidenum">
              <a:rPr lang="en-US" altLang="ko-KR" smtClean="0">
                <a:ea typeface="굴림" charset="-127"/>
              </a:rPr>
              <a:pPr>
                <a:buClr>
                  <a:srgbClr val="FFFFFF"/>
                </a:buClr>
              </a:pPr>
              <a:t>1</a:t>
            </a:fld>
            <a:endParaRPr lang="en-US" altLang="ko-KR" smtClean="0">
              <a:ea typeface="굴림" charset="-127"/>
            </a:endParaRPr>
          </a:p>
        </p:txBody>
      </p:sp>
      <p:sp>
        <p:nvSpPr>
          <p:cNvPr id="16387" name="Rectangle 7"/>
          <p:cNvSpPr txBox="1">
            <a:spLocks noGrp="1" noChangeArrowheads="1"/>
          </p:cNvSpPr>
          <p:nvPr/>
        </p:nvSpPr>
        <p:spPr bwMode="auto">
          <a:xfrm>
            <a:off x="3856944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/>
            <a:fld id="{7E3906E8-8569-4B29-B32F-FD9703680665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ea typeface="굴림" charset="-127"/>
                <a:sym typeface="Symbol" pitchFamily="18" charset="2"/>
              </a:rPr>
              <a:pPr algn="r" defTabSz="881063"/>
              <a:t>1</a:t>
            </a:fld>
            <a:endParaRPr lang="en-US" altLang="ko-KR" sz="1200">
              <a:solidFill>
                <a:srgbClr val="000000"/>
              </a:solidFill>
              <a:latin typeface="Times New Roman" pitchFamily="18" charset="0"/>
              <a:ea typeface="굴림" charset="-127"/>
              <a:sym typeface="Symbol" pitchFamily="18" charset="2"/>
            </a:endParaRPr>
          </a:p>
        </p:txBody>
      </p:sp>
      <p:sp>
        <p:nvSpPr>
          <p:cNvPr id="163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791" y="4721225"/>
            <a:ext cx="5441632" cy="4471988"/>
          </a:xfrm>
          <a:noFill/>
          <a:ln/>
        </p:spPr>
        <p:txBody>
          <a:bodyPr lIns="90841" tIns="45408" rIns="90841" bIns="45408"/>
          <a:lstStyle/>
          <a:p>
            <a:pPr eaLnBrk="1" hangingPunct="1"/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  </a:t>
            </a:r>
            <a:r>
              <a:rPr lang="ko-KR" altLang="en-US" sz="1800" smtClean="0">
                <a:latin typeface="굴림체" pitchFamily="49" charset="-127"/>
                <a:ea typeface="굴림체" pitchFamily="49" charset="-127"/>
              </a:rPr>
              <a:t>먼저</a:t>
            </a:r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1800" smtClean="0">
                <a:latin typeface="굴림체" pitchFamily="49" charset="-127"/>
                <a:ea typeface="굴림체" pitchFamily="49" charset="-127"/>
              </a:rPr>
              <a:t>지금의 옥천입니다</a:t>
            </a:r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. </a:t>
            </a:r>
            <a:endParaRPr lang="en-US" altLang="ko-KR" sz="180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A13EA6-9A0B-4DB2-968A-6BDAC5BC75A7}" type="datetimeFigureOut">
              <a:rPr lang="ko-KR" altLang="en-US"/>
              <a:pPr>
                <a:defRPr/>
              </a:pPr>
              <a:t>2016-07-28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B4B9A7-2869-4ECC-8398-E0AF60CA00E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8E5646-BF0E-4012-A0AA-2D78A1B08A8B}" type="datetimeFigureOut">
              <a:rPr lang="ko-KR" altLang="en-US"/>
              <a:pPr>
                <a:defRPr/>
              </a:pPr>
              <a:t>2016-07-28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AD4BCF-8D2E-45E9-B63B-32367389210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504DAB-784F-48DC-B38D-20AC46F08BF9}" type="datetimeFigureOut">
              <a:rPr lang="ko-KR" altLang="en-US"/>
              <a:pPr>
                <a:defRPr/>
              </a:pPr>
              <a:t>2016-07-28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C80875-E047-4142-AF2E-26B18BBADD44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F5A308-09EA-43CD-BBD9-71469CC48E5A}" type="datetimeFigureOut">
              <a:rPr lang="ko-KR" altLang="en-US"/>
              <a:pPr>
                <a:defRPr/>
              </a:pPr>
              <a:t>2016-07-28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3FAB95-AE48-4810-9143-B4462FFEDF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E4154D-3150-45B0-9F39-85755EE05AB0}" type="datetimeFigureOut">
              <a:rPr lang="ko-KR" altLang="en-US"/>
              <a:pPr>
                <a:defRPr/>
              </a:pPr>
              <a:t>2016-07-28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3FB1EC-08A2-48BF-92B1-FF834654530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D1477C-7303-4ADE-802A-F7D0556ABE97}" type="datetimeFigureOut">
              <a:rPr lang="ko-KR" altLang="en-US"/>
              <a:pPr>
                <a:defRPr/>
              </a:pPr>
              <a:t>2016-07-28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E1C48A-39FD-492E-B017-377A2C8E315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F9A808-2FFB-434A-8E9B-FCBBFCF7DC3F}" type="datetimeFigureOut">
              <a:rPr lang="ko-KR" altLang="en-US"/>
              <a:pPr>
                <a:defRPr/>
              </a:pPr>
              <a:t>2016-07-28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533BB2-39DB-4028-95EB-55446D3F86F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64A8BC-56D8-4576-B975-9346A73BFFA7}" type="datetimeFigureOut">
              <a:rPr lang="ko-KR" altLang="en-US"/>
              <a:pPr>
                <a:defRPr/>
              </a:pPr>
              <a:t>2016-07-28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B77D94-C7C6-49E3-8A6B-728567FCADBB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947FE0-C2CE-4E58-8B23-52082A089DBD}" type="datetimeFigureOut">
              <a:rPr lang="ko-KR" altLang="en-US"/>
              <a:pPr>
                <a:defRPr/>
              </a:pPr>
              <a:t>2016-07-28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C1B571-F398-48A7-BD9B-EF86D419854F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ACD90C-1E34-42C8-8625-2711B96B20DB}" type="datetimeFigureOut">
              <a:rPr lang="ko-KR" altLang="en-US"/>
              <a:pPr>
                <a:defRPr/>
              </a:pPr>
              <a:t>2016-07-28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50BF27-B83C-47F6-9E70-407299409DE3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6633BA-5F24-456C-A158-CA00C18C2228}" type="datetimeFigureOut">
              <a:rPr lang="ko-KR" altLang="en-US"/>
              <a:pPr>
                <a:defRPr/>
              </a:pPr>
              <a:t>2016-07-28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D9DE17-A972-40F6-9563-15D146CD5F17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400ABEC3-BC55-4717-80C4-F3DDEEC7E3C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7449" r:id="rId1"/>
    <p:sldLayoutId id="2147587450" r:id="rId2"/>
    <p:sldLayoutId id="2147587451" r:id="rId3"/>
    <p:sldLayoutId id="2147587452" r:id="rId4"/>
    <p:sldLayoutId id="2147587453" r:id="rId5"/>
    <p:sldLayoutId id="2147587454" r:id="rId6"/>
    <p:sldLayoutId id="2147587455" r:id="rId7"/>
    <p:sldLayoutId id="2147587456" r:id="rId8"/>
    <p:sldLayoutId id="2147587457" r:id="rId9"/>
    <p:sldLayoutId id="2147587458" r:id="rId10"/>
    <p:sldLayoutId id="2147587459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5" descr="가우시안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9525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427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 eaLnBrk="0" latinLnBrk="0" hangingPunct="0">
              <a:defRPr/>
            </a:pPr>
            <a:endParaRPr kumimoji="0" lang="ko-KR" altLang="en-US">
              <a:solidFill>
                <a:srgbClr val="000000"/>
              </a:solidFill>
              <a:sym typeface="Symbol" pitchFamily="18" charset="2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619250" y="1844675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 fontAlgn="ctr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도 시 건 축 </a:t>
            </a:r>
            <a:r>
              <a:rPr lang="ko-KR" altLang="en-US" sz="6500" b="1" dirty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과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142844" y="0"/>
            <a:ext cx="9001156" cy="3286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>
              <a:lnSpc>
                <a:spcPct val="14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-1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영동군 관리계획 재정비 수립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·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용역 추진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위      치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영동군 전역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(A=844.985</a:t>
            </a:r>
            <a:r>
              <a:rPr lang="ko-KR" altLang="en-US" sz="2400" dirty="0" smtClean="0"/>
              <a:t> </a:t>
            </a:r>
            <a:r>
              <a:rPr lang="ko-KR" altLang="en-US" sz="2400" b="1" dirty="0" smtClean="0"/>
              <a:t>㎢</a:t>
            </a:r>
            <a:r>
              <a:rPr lang="en-US" altLang="ko-KR" sz="2400" dirty="0" smtClean="0"/>
              <a:t>)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용  역 비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1,436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용역기간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2015. 7. 7. ~ 2017. 6. 25.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추진내용 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-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최종입안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충청북도 사전 심의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</a:t>
            </a: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200" b="1" dirty="0" smtClean="0">
                <a:latin typeface="HY헤드라인M" pitchFamily="18" charset="-127"/>
                <a:ea typeface="HY헤드라인M" pitchFamily="18" charset="-127"/>
              </a:rPr>
              <a:t>   </a:t>
            </a:r>
            <a:endParaRPr lang="ko-KR" altLang="en-US" sz="2200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42844" y="3357562"/>
            <a:ext cx="8783638" cy="350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>
              <a:lnSpc>
                <a:spcPct val="14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8-2.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영동읍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중앙로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전선지중화사업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추진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위     치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경찰서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~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미주맨션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영동역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~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용두교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사 업 량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L= 1.7</a:t>
            </a:r>
            <a:r>
              <a:rPr lang="ko-KR" altLang="en-US" sz="2400" dirty="0" smtClean="0"/>
              <a:t> </a:t>
            </a:r>
            <a:r>
              <a:rPr lang="ko-KR" altLang="en-US" sz="2800" b="1" dirty="0" smtClean="0"/>
              <a:t>㎞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사 업 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6,000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군비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3,400,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한전 등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2,600)</a:t>
            </a: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</a:t>
            </a:r>
            <a:r>
              <a:rPr lang="en-US" altLang="ko-KR" sz="200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※2016</a:t>
            </a:r>
            <a:r>
              <a:rPr lang="ko-KR" altLang="en-US" sz="200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년 예산 </a:t>
            </a:r>
            <a:r>
              <a:rPr lang="en-US" altLang="ko-KR" sz="200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2,700</a:t>
            </a:r>
            <a:r>
              <a:rPr lang="ko-KR" altLang="en-US" sz="200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백만원</a:t>
            </a:r>
            <a:r>
              <a:rPr lang="en-US" altLang="ko-KR" sz="200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00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군비</a:t>
            </a:r>
            <a:r>
              <a:rPr lang="en-US" altLang="ko-KR" sz="200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1,500, </a:t>
            </a:r>
            <a:r>
              <a:rPr lang="ko-KR" altLang="en-US" sz="200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한전 등 </a:t>
            </a:r>
            <a:r>
              <a:rPr lang="en-US" altLang="ko-KR" sz="200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1,200)</a:t>
            </a:r>
            <a:r>
              <a:rPr lang="en-US" altLang="ko-KR" sz="20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0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추진내용 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-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배전선로 공사착공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</a:t>
            </a:r>
            <a:endParaRPr lang="ko-KR" altLang="en-US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   </a:t>
            </a:r>
            <a:endParaRPr lang="ko-KR" altLang="en-US" sz="2400" dirty="0" smtClean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42844" y="357166"/>
            <a:ext cx="8783637" cy="2928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4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8-3. 2016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지역수요 맞춤지원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공모사업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추진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일     시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8. 4.(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장     소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정부종합청사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세종시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  <a:endParaRPr lang="en-US" altLang="ko-KR" sz="24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발 표 자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도시건축과장 외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내     용 </a:t>
            </a: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영동 도심무지개 경관조성사업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발표</a:t>
            </a:r>
            <a:endParaRPr lang="en-US" altLang="ko-KR" sz="24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42844" y="3643314"/>
            <a:ext cx="8783637" cy="2714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4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8-4.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동정 급경사지 붕괴위험지구 정비사업 추진</a:t>
            </a: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위     치 </a:t>
            </a: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err="1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영동읍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err="1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동정리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125-8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번지 일원</a:t>
            </a:r>
            <a:endParaRPr lang="en-US" altLang="ko-KR" sz="24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사 업 량 </a:t>
            </a: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L=240m</a:t>
            </a: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사 업 비 </a:t>
            </a: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4,000</a:t>
            </a:r>
            <a:r>
              <a:rPr lang="ko-KR" altLang="en-US" sz="2400" b="1" dirty="0" err="1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내     용 </a:t>
            </a: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준공</a:t>
            </a:r>
            <a:endParaRPr lang="en-US" altLang="ko-KR" sz="24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028"/>
          <p:cNvSpPr>
            <a:spLocks noChangeArrowheads="1"/>
          </p:cNvSpPr>
          <p:nvPr/>
        </p:nvSpPr>
        <p:spPr bwMode="auto">
          <a:xfrm>
            <a:off x="142844" y="285728"/>
            <a:ext cx="8358188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latinLnBrk="0">
              <a:spcBef>
                <a:spcPct val="20000"/>
              </a:spcBef>
              <a:buFont typeface="Monotype Sorts"/>
              <a:buNone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8-5.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군계획도로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개설사업 추진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algn="just" latinLnBrk="0">
              <a:spcBef>
                <a:spcPct val="20000"/>
              </a:spcBef>
              <a:buFont typeface="Monotype Sorts"/>
              <a:buNone/>
            </a:pPr>
            <a:r>
              <a:rPr lang="en-US" altLang="ko-KR" sz="160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                                                                                              (</a:t>
            </a:r>
            <a:r>
              <a:rPr lang="ko-KR" altLang="en-US" sz="160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단위 </a:t>
            </a:r>
            <a:r>
              <a:rPr lang="en-US" altLang="ko-KR" sz="160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</a:t>
            </a:r>
            <a:r>
              <a:rPr lang="ko-KR" altLang="en-US" sz="1600" dirty="0" err="1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백만원</a:t>
            </a:r>
            <a:r>
              <a:rPr lang="en-US" altLang="ko-KR" sz="160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 </a:t>
            </a:r>
          </a:p>
        </p:txBody>
      </p:sp>
      <p:graphicFrame>
        <p:nvGraphicFramePr>
          <p:cNvPr id="5" name="표 4"/>
          <p:cNvGraphicFramePr>
            <a:graphicFrameLocks noGrp="1"/>
          </p:cNvGraphicFramePr>
          <p:nvPr/>
        </p:nvGraphicFramePr>
        <p:xfrm>
          <a:off x="642910" y="1071546"/>
          <a:ext cx="7500990" cy="2665594"/>
        </p:xfrm>
        <a:graphic>
          <a:graphicData uri="http://schemas.openxmlformats.org/drawingml/2006/table">
            <a:tbl>
              <a:tblPr firstRow="1" bandRow="1"/>
              <a:tblGrid>
                <a:gridCol w="2286016"/>
                <a:gridCol w="1357322"/>
                <a:gridCol w="1214446"/>
                <a:gridCol w="1357322"/>
                <a:gridCol w="1285884"/>
              </a:tblGrid>
              <a:tr h="500066"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2000" b="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사업명</a:t>
                      </a:r>
                      <a:endParaRPr lang="ko-KR" altLang="en-US" sz="20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2000" b="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사업량</a:t>
                      </a:r>
                      <a:endParaRPr lang="ko-KR" altLang="en-US" sz="20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20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사업비</a:t>
                      </a:r>
                      <a:endParaRPr lang="ko-KR" altLang="en-US" sz="20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20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집행내용</a:t>
                      </a:r>
                      <a:endParaRPr lang="ko-KR" altLang="en-US" sz="20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2000" b="0" dirty="0" err="1" smtClean="0">
                          <a:solidFill>
                            <a:schemeClr val="bg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공정율</a:t>
                      </a:r>
                      <a:endParaRPr lang="ko-KR" altLang="en-US" sz="2000" b="0" dirty="0" smtClean="0">
                        <a:solidFill>
                          <a:schemeClr val="bg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</a:tr>
              <a:tr h="42862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합 계 </a:t>
                      </a:r>
                      <a:r>
                        <a:rPr kumimoji="0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( 4 </a:t>
                      </a:r>
                      <a:r>
                        <a:rPr kumimoji="0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지구</a:t>
                      </a:r>
                      <a:r>
                        <a:rPr kumimoji="0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</a:p>
                  </a:txBody>
                  <a:tcPr marL="92075" marR="92075" marT="46038" marB="46038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L=407m</a:t>
                      </a:r>
                    </a:p>
                  </a:txBody>
                  <a:tcPr marL="92075" marR="92075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2,190</a:t>
                      </a:r>
                    </a:p>
                  </a:txBody>
                  <a:tcPr marL="92075" marR="92075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2075" marR="92075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2075" marR="92075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2862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부용리</a:t>
                      </a: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소로</a:t>
                      </a: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3-47)</a:t>
                      </a:r>
                    </a:p>
                  </a:txBody>
                  <a:tcPr marL="108000" marR="108000" marT="46038" marB="46038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L=150m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400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보상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-</a:t>
                      </a:r>
                      <a:endParaRPr kumimoji="0" lang="ko-KR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2862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영산동</a:t>
                      </a: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소로</a:t>
                      </a: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3-28)</a:t>
                      </a:r>
                    </a:p>
                  </a:txBody>
                  <a:tcPr marL="108000" marR="108000" marT="46038" marB="46038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L= 50m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400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착공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-</a:t>
                      </a:r>
                      <a:endParaRPr kumimoji="0" lang="ko-KR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2862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영산동</a:t>
                      </a: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소로</a:t>
                      </a: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3-134)</a:t>
                      </a:r>
                    </a:p>
                  </a:txBody>
                  <a:tcPr marL="108000" marR="108000" marT="46038" marB="46038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L= 39m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800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보상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-</a:t>
                      </a:r>
                      <a:endParaRPr kumimoji="0" lang="ko-KR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5101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동정리</a:t>
                      </a: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소로 </a:t>
                      </a: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1-22)</a:t>
                      </a:r>
                    </a:p>
                  </a:txBody>
                  <a:tcPr marL="108000" marR="108000" marT="46038" marB="46038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L= 168m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590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준공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80%</a:t>
                      </a:r>
                      <a:endParaRPr kumimoji="0" lang="ko-KR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42844" y="3929066"/>
            <a:ext cx="8858312" cy="2786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3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>
              <a:lnSpc>
                <a:spcPct val="13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8-6.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소규모 주민생활편익사업 추진 </a:t>
            </a:r>
            <a:endParaRPr lang="en-US" altLang="ko-KR" sz="2400" b="1" kern="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사 업 량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202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건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/ 7,663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추진 현황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prstClr val="black"/>
              </a:buClr>
              <a:tabLst>
                <a:tab pos="4953000" algn="l"/>
              </a:tabLst>
              <a:defRPr/>
            </a:pP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graphicFrame>
        <p:nvGraphicFramePr>
          <p:cNvPr id="8" name="표 7"/>
          <p:cNvGraphicFramePr>
            <a:graphicFrameLocks noGrp="1"/>
          </p:cNvGraphicFramePr>
          <p:nvPr/>
        </p:nvGraphicFramePr>
        <p:xfrm>
          <a:off x="642910" y="5715016"/>
          <a:ext cx="7500990" cy="9286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1636"/>
                <a:gridCol w="1643074"/>
                <a:gridCol w="1428760"/>
                <a:gridCol w="1428760"/>
                <a:gridCol w="1428760"/>
              </a:tblGrid>
              <a:tr h="464347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dirty="0" smtClean="0"/>
                        <a:t>구  분</a:t>
                      </a:r>
                      <a:endParaRPr lang="ko-KR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dirty="0" smtClean="0"/>
                        <a:t>계</a:t>
                      </a:r>
                      <a:endParaRPr lang="ko-KR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dirty="0" smtClean="0"/>
                        <a:t>준  공</a:t>
                      </a:r>
                      <a:endParaRPr lang="ko-KR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dirty="0" err="1" smtClean="0"/>
                        <a:t>공사중</a:t>
                      </a:r>
                      <a:endParaRPr lang="ko-KR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dirty="0" smtClean="0"/>
                        <a:t>집행예정 </a:t>
                      </a:r>
                      <a:endParaRPr lang="ko-KR" altLang="en-US" sz="1800" dirty="0"/>
                    </a:p>
                  </a:txBody>
                  <a:tcPr/>
                </a:tc>
              </a:tr>
              <a:tr h="464347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dirty="0" smtClean="0"/>
                        <a:t>건수 </a:t>
                      </a:r>
                      <a:r>
                        <a:rPr lang="en-US" altLang="ko-KR" sz="1800" dirty="0" smtClean="0"/>
                        <a:t>/ </a:t>
                      </a:r>
                      <a:r>
                        <a:rPr lang="ko-KR" altLang="en-US" sz="1800" dirty="0" smtClean="0"/>
                        <a:t>금액</a:t>
                      </a:r>
                      <a:endParaRPr lang="ko-KR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dirty="0" smtClean="0"/>
                        <a:t> 202 / 7,663</a:t>
                      </a:r>
                      <a:endParaRPr lang="ko-KR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dirty="0" smtClean="0"/>
                        <a:t>117 / 4,702</a:t>
                      </a:r>
                      <a:endParaRPr lang="ko-KR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dirty="0" smtClean="0"/>
                        <a:t>59 / 2,169</a:t>
                      </a:r>
                      <a:endParaRPr lang="ko-KR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dirty="0" smtClean="0"/>
                        <a:t>26 / 792</a:t>
                      </a:r>
                      <a:endParaRPr lang="ko-KR" altLang="en-US" sz="1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42844" y="3214686"/>
            <a:ext cx="8783638" cy="2857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3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0000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>
              <a:lnSpc>
                <a:spcPct val="13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8-8.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농촌주택개량사업 대상자 현지 지도 추진 </a:t>
            </a:r>
            <a:endParaRPr lang="en-US" altLang="ko-KR" sz="2400" b="1" kern="0" dirty="0" smtClean="0">
              <a:solidFill>
                <a:srgbClr val="FF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사  업 량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30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동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준공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6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동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미준공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24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동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5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사업내용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노후 불량주택 개량 등 농촌주거환경 개선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추진내용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미준공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주택개량사업 대상자 견실시공 지도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prstClr val="black"/>
              </a:buClr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  </a:t>
            </a: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42844" y="357166"/>
            <a:ext cx="8783638" cy="2857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3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>
              <a:lnSpc>
                <a:spcPct val="13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8-7.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다목적광장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및 쉼터조성사업 추진 </a:t>
            </a:r>
            <a:endParaRPr lang="en-US" altLang="ko-KR" sz="2400" b="1" kern="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위     치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매곡면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옥전리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782</a:t>
            </a:r>
          </a:p>
          <a:p>
            <a:pPr marL="914400" lvl="1" indent="-457200">
              <a:lnSpc>
                <a:spcPct val="15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사 업 비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200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백만원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도비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60,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군비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140)</a:t>
            </a:r>
          </a:p>
          <a:p>
            <a:pPr marL="914400" lvl="1" indent="-457200">
              <a:lnSpc>
                <a:spcPct val="15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내     용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야외무대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파고라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조경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목교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등 설치 완료</a:t>
            </a:r>
            <a:endParaRPr lang="en-US" altLang="ko-KR" sz="22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69428</TotalTime>
  <Words>379</Words>
  <Application>Microsoft Office PowerPoint</Application>
  <PresentationFormat>화면 슬라이드 쇼(4:3)</PresentationFormat>
  <Paragraphs>88</Paragraphs>
  <Slides>5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6" baseType="lpstr">
      <vt:lpstr>Office 테마</vt:lpstr>
      <vt:lpstr>슬라이드 1</vt:lpstr>
      <vt:lpstr>슬라이드 2</vt:lpstr>
      <vt:lpstr>슬라이드 3</vt:lpstr>
      <vt:lpstr>슬라이드 4</vt:lpstr>
      <vt:lpstr>슬라이드 5</vt:lpstr>
    </vt:vector>
  </TitlesOfParts>
  <Company>영동 공돌이 공순이 회사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11429</cp:revision>
  <dcterms:modified xsi:type="dcterms:W3CDTF">2016-07-28T02:32:53Z</dcterms:modified>
</cp:coreProperties>
</file>