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95" r:id="rId3"/>
    <p:sldId id="5701" r:id="rId4"/>
    <p:sldId id="5706" r:id="rId5"/>
    <p:sldId id="5702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4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1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4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44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91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0"/>
            <a:ext cx="900115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 역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7. 7. ~ 2017. 6. 25.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최종입안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사전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357562"/>
            <a:ext cx="87836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미주맨션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용두교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L= 1.7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㎞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3,400,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2,600)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※2016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예산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2,700</a:t>
            </a:r>
            <a:r>
              <a:rPr lang="ko-KR" altLang="en-US" sz="20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1,500,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1,200)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배전선로 공사착공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7166"/>
            <a:ext cx="878363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지역수요 맞춤지원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공모사업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정부종합청사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세종시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 표 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도심무지개 경관조성사업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발표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643314"/>
            <a:ext cx="8783637" cy="271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L=240m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8"/>
          <p:cNvSpPr>
            <a:spLocks noChangeArrowheads="1"/>
          </p:cNvSpPr>
          <p:nvPr/>
        </p:nvSpPr>
        <p:spPr bwMode="auto">
          <a:xfrm>
            <a:off x="142844" y="285728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10" y="1071546"/>
          <a:ext cx="7500990" cy="2665594"/>
        </p:xfrm>
        <a:graphic>
          <a:graphicData uri="http://schemas.openxmlformats.org/drawingml/2006/table">
            <a:tbl>
              <a:tblPr firstRow="1" bandRow="1"/>
              <a:tblGrid>
                <a:gridCol w="2286016"/>
                <a:gridCol w="1357322"/>
                <a:gridCol w="1214446"/>
                <a:gridCol w="1357322"/>
                <a:gridCol w="1285884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( 4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L=407m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2,190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3-134)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10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168m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590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929066"/>
            <a:ext cx="885831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주민생활편익사업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7,663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 현황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642910" y="5715016"/>
          <a:ext cx="7500990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643074"/>
                <a:gridCol w="1428760"/>
                <a:gridCol w="1428760"/>
                <a:gridCol w="1428760"/>
              </a:tblGrid>
              <a:tr h="4643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구  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준  공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공사중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집행예정 </a:t>
                      </a:r>
                      <a:endParaRPr lang="ko-KR" altLang="en-US" sz="1800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건수 </a:t>
                      </a:r>
                      <a:r>
                        <a:rPr lang="en-US" altLang="ko-KR" sz="1800" dirty="0" smtClean="0"/>
                        <a:t>/ </a:t>
                      </a:r>
                      <a:r>
                        <a:rPr lang="ko-KR" altLang="en-US" sz="1800" dirty="0" smtClean="0"/>
                        <a:t>금액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 202 / 7,663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117 / 4,702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59 / 2,169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26 / 792</a:t>
                      </a:r>
                      <a:endParaRPr lang="ko-KR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0000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대상자 현지 지도 추진 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미준공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노후 불량주택 개량 등 농촌주거환경 개선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미준공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주택개량사업 대상자 견실시공 지도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782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140)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야외무대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파고라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설치 완료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69428</TotalTime>
  <Words>379</Words>
  <Application>Microsoft Office PowerPoint</Application>
  <PresentationFormat>화면 슬라이드 쇼(4:3)</PresentationFormat>
  <Paragraphs>88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11429</cp:revision>
  <dcterms:modified xsi:type="dcterms:W3CDTF">2016-07-28T02:32:53Z</dcterms:modified>
</cp:coreProperties>
</file>