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4"/>
  </p:notesMasterIdLst>
  <p:handoutMasterIdLst>
    <p:handoutMasterId r:id="rId5"/>
  </p:handoutMasterIdLst>
  <p:sldIdLst>
    <p:sldId id="5166" r:id="rId2"/>
    <p:sldId id="516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0F0A2"/>
    <a:srgbClr val="46DAD6"/>
    <a:srgbClr val="00B036"/>
    <a:srgbClr val="05AB0D"/>
    <a:srgbClr val="87EB23"/>
    <a:srgbClr val="FFFF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89516" autoAdjust="0"/>
  </p:normalViewPr>
  <p:slideViewPr>
    <p:cSldViewPr>
      <p:cViewPr varScale="1">
        <p:scale>
          <a:sx n="97" d="100"/>
          <a:sy n="97" d="100"/>
        </p:scale>
        <p:origin x="57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144E3DC8-CAC7-482D-A0A1-DA4FE7AA0A4D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097179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9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7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9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B0D7C939-3B60-405B-BA06-E151B2DD036A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547260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9475">
              <a:buClr>
                <a:srgbClr val="FFFFFF"/>
              </a:buClr>
            </a:pPr>
            <a:fld id="{BC703AD5-5B8A-4869-83AC-DB000158DD2A}" type="slidenum">
              <a:rPr lang="en-US" altLang="ko-KR" smtClean="0"/>
              <a:pPr defTabSz="879475">
                <a:buClr>
                  <a:srgbClr val="FFFFFF"/>
                </a:buClr>
              </a:pPr>
              <a:t>1</a:t>
            </a:fld>
            <a:endParaRPr lang="en-US" altLang="ko-KR" smtClean="0"/>
          </a:p>
        </p:txBody>
      </p:sp>
      <p:sp>
        <p:nvSpPr>
          <p:cNvPr id="18435" name="Rectangle 7"/>
          <p:cNvSpPr txBox="1">
            <a:spLocks noGrp="1" noChangeArrowheads="1"/>
          </p:cNvSpPr>
          <p:nvPr/>
        </p:nvSpPr>
        <p:spPr bwMode="auto">
          <a:xfrm>
            <a:off x="3858739" y="9444038"/>
            <a:ext cx="2951639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857098FA-D185-401D-ADB8-4528949945EA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843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noFill/>
          <a:ln/>
        </p:spPr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105" y="4721225"/>
            <a:ext cx="5444170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24709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2016CD-34C7-4CB8-8C4A-E8FDF78DD97E}" type="datetimeFigureOut">
              <a:rPr lang="ko-KR" altLang="en-US"/>
              <a:pPr>
                <a:defRPr/>
              </a:pPr>
              <a:t>2020-12-23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D86CA-AF16-4A7A-AADF-FFFCACE454E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1552E-C8A2-48FB-9C05-61DFA171DC07}" type="datetimeFigureOut">
              <a:rPr lang="ko-KR" altLang="en-US"/>
              <a:pPr>
                <a:defRPr/>
              </a:pPr>
              <a:t>2020-12-23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D207B-0A11-46A5-9A9E-721FD34ABAE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066C4-468D-4425-AF5C-CD3065B0B4BB}" type="datetimeFigureOut">
              <a:rPr lang="ko-KR" altLang="en-US"/>
              <a:pPr>
                <a:defRPr/>
              </a:pPr>
              <a:t>2020-12-23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57139-35E1-4FD7-8858-FD3180F8B0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2D76F-50E0-496B-9B8E-0B32B5B20476}" type="datetimeFigureOut">
              <a:rPr lang="ko-KR" altLang="en-US"/>
              <a:pPr>
                <a:defRPr/>
              </a:pPr>
              <a:t>2020-12-23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67BBF-F4A4-4ED1-8F63-63406505029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B2777-1757-48C7-B703-6C6FE53EE317}" type="datetimeFigureOut">
              <a:rPr lang="ko-KR" altLang="en-US"/>
              <a:pPr>
                <a:defRPr/>
              </a:pPr>
              <a:t>2020-12-23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3229-ACEC-4631-9DA1-378B9672EE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F7859-D467-45B3-88E4-3C06C9BAE7DC}" type="datetimeFigureOut">
              <a:rPr lang="ko-KR" altLang="en-US"/>
              <a:pPr>
                <a:defRPr/>
              </a:pPr>
              <a:t>2020-12-23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D96DF-777C-4329-8CA4-FCFA0EB646C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AA954-6457-4A5A-AFCC-0BBD3767F40F}" type="datetimeFigureOut">
              <a:rPr lang="ko-KR" altLang="en-US"/>
              <a:pPr>
                <a:defRPr/>
              </a:pPr>
              <a:t>2020-12-23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6CA6C-4756-47D5-815F-E42D254B225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3AFE8-DCB1-4B56-9E4D-A05B6FF208B1}" type="datetimeFigureOut">
              <a:rPr lang="ko-KR" altLang="en-US"/>
              <a:pPr>
                <a:defRPr/>
              </a:pPr>
              <a:t>2020-12-23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38D721-1905-4E09-A522-F3FF2D2469E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C6206-ECC9-4418-B856-B8D956D88161}" type="datetimeFigureOut">
              <a:rPr lang="ko-KR" altLang="en-US"/>
              <a:pPr>
                <a:defRPr/>
              </a:pPr>
              <a:t>2020-12-23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4DA5D-247A-499A-ACAC-D4BE44743ED3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B3351-A485-4177-8FF0-644C463D7064}" type="datetimeFigureOut">
              <a:rPr lang="ko-KR" altLang="en-US"/>
              <a:pPr>
                <a:defRPr/>
              </a:pPr>
              <a:t>2020-12-23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9AA19-D99F-4D11-AEB3-E0DDC4AE890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E0A52A-0AD3-4C6A-9D78-B9BEC46CD137}" type="datetimeFigureOut">
              <a:rPr lang="ko-KR" altLang="en-US"/>
              <a:pPr>
                <a:defRPr/>
              </a:pPr>
              <a:t>2020-12-23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B1D9F-8106-4D28-B1FB-BF437FA1341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9D485C71-CB80-41D4-AA56-8547ACEB9894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6061" r:id="rId1"/>
    <p:sldLayoutId id="2147496062" r:id="rId2"/>
    <p:sldLayoutId id="2147496063" r:id="rId3"/>
    <p:sldLayoutId id="2147496064" r:id="rId4"/>
    <p:sldLayoutId id="2147496065" r:id="rId5"/>
    <p:sldLayoutId id="2147496066" r:id="rId6"/>
    <p:sldLayoutId id="2147496067" r:id="rId7"/>
    <p:sldLayoutId id="2147496068" r:id="rId8"/>
    <p:sldLayoutId id="2147496069" r:id="rId9"/>
    <p:sldLayoutId id="2147496070" r:id="rId10"/>
    <p:sldLayoutId id="21474960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latin typeface="Arial" charset="0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과</a:t>
            </a:r>
          </a:p>
        </p:txBody>
      </p:sp>
    </p:spTree>
    <p:extLst>
      <p:ext uri="{BB962C8B-B14F-4D97-AF65-F5344CB8AC3E}">
        <p14:creationId xmlns:p14="http://schemas.microsoft.com/office/powerpoint/2010/main" val="3302832818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35174" y="4581128"/>
            <a:ext cx="8783638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eaLnBrk="1" hangingPunct="1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75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75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75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가로등 </a:t>
            </a:r>
            <a:r>
              <a:rPr lang="ko-KR" altLang="en-US" sz="275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및 경관 조형물 </a:t>
            </a:r>
            <a:r>
              <a:rPr lang="ko-KR" altLang="en-US" sz="275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준공</a:t>
            </a:r>
            <a:endParaRPr lang="en-US" altLang="ko-KR" sz="275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12. 28.(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38,760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법화리 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LED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태양광 가로등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(6EA), FRP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빛 조형물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(4EA)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5174" y="2348880"/>
            <a:ext cx="8783638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hangingPunct="1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소규모 지역개발사업 실시설계 수립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12. 28.(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~ 1. 4.(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/ 420,000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주곡리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배수로 정비 외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6512" y="476672"/>
            <a:ext cx="8893652" cy="1273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3-1.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햇살가득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다담길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조성사업 추진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12. 28.(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12. 30.(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아스콘포장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L=560m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22324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71493</TotalTime>
  <Words>93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11070</cp:revision>
  <cp:lastPrinted>2020-12-23T01:49:40Z</cp:lastPrinted>
  <dcterms:modified xsi:type="dcterms:W3CDTF">2020-12-23T01:51:16Z</dcterms:modified>
</cp:coreProperties>
</file>