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6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516" autoAdjust="0"/>
  </p:normalViewPr>
  <p:slideViewPr>
    <p:cSldViewPr>
      <p:cViewPr varScale="1">
        <p:scale>
          <a:sx n="97" d="100"/>
          <a:sy n="97" d="100"/>
        </p:scale>
        <p:origin x="576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2020-12-23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2020-12-23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2020-12-23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2020-12-23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2020-12-23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2020-12-23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2020-12-23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2020-12-23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2020-12-23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2020-12-23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2020-12-23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5174" y="4581128"/>
            <a:ext cx="878363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eaLnBrk="1" hangingPunct="1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75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75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다목적광장</a:t>
            </a:r>
            <a:r>
              <a:rPr lang="ko-KR" altLang="en-US" sz="275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가로등 </a:t>
            </a:r>
            <a:r>
              <a:rPr lang="ko-KR" altLang="en-US" sz="275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경관 조형물 </a:t>
            </a:r>
            <a:r>
              <a:rPr lang="ko-KR" altLang="en-US" sz="275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준공</a:t>
            </a:r>
            <a:endParaRPr lang="en-US" altLang="ko-KR" sz="275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12. 28.(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38,760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법화리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LED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태양광 가로등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(6EA), FRP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빛 조형물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(4EA)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35174" y="2348880"/>
            <a:ext cx="878363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소규모 지역개발사업 실시설계 수립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12. 28.(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 1. 4.(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/ 420,000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주곡리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배수로 정비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36512" y="476672"/>
            <a:ext cx="8893652" cy="1273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햇살가득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다담길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조성사업 추진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12. 28.(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12. 30.(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아스콘포장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L=560m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2324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71493</TotalTime>
  <Words>93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11070</cp:revision>
  <cp:lastPrinted>2020-12-23T01:49:40Z</cp:lastPrinted>
  <dcterms:modified xsi:type="dcterms:W3CDTF">2020-12-23T01:51:16Z</dcterms:modified>
</cp:coreProperties>
</file>