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095" r:id="rId2"/>
    <p:sldId id="5158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93103" autoAdjust="0"/>
  </p:normalViewPr>
  <p:slideViewPr>
    <p:cSldViewPr>
      <p:cViewPr varScale="1">
        <p:scale>
          <a:sx n="101" d="100"/>
          <a:sy n="101" d="100"/>
        </p:scale>
        <p:origin x="486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6939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6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6893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2019-12-18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2019-12-18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2019-12-18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2019-12-18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2019-12-18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2019-12-18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2019-12-18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2019-12-18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2019-12-18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2019-12-18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2019-12-18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2875" y="3494633"/>
            <a:ext cx="8783638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소규모지역개발사업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합동측량 및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설계반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운영</a:t>
            </a:r>
          </a:p>
          <a:p>
            <a:pPr marL="914400" lvl="1" indent="-457200" algn="dist" eaLnBrk="1" hangingPunct="1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 23(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2. 28(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7,045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235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</a:p>
          <a:p>
            <a:pPr marL="914400" lvl="1" indent="-457200" algn="dist" eaLnBrk="1" hangingPunct="1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ko-KR" altLang="en-US" sz="2400" b="1" kern="0" spc="-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소규모지역개발사업 </a:t>
            </a:r>
            <a:r>
              <a:rPr lang="ko-KR" altLang="en-US" sz="2400" b="1" kern="0" spc="-15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합동측량반</a:t>
            </a:r>
            <a:r>
              <a:rPr lang="ko-KR" altLang="en-US" sz="2400" b="1" kern="0" spc="-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편성운영</a:t>
            </a:r>
            <a:r>
              <a:rPr lang="en-US" altLang="ko-KR" sz="2400" b="1" kern="0" spc="-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(3</a:t>
            </a:r>
            <a:r>
              <a:rPr lang="ko-KR" altLang="en-US" sz="2400" b="1" kern="0" spc="-15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개반</a:t>
            </a:r>
            <a:r>
              <a:rPr lang="en-US" altLang="ko-KR" sz="2400" b="1" kern="0" spc="-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/11</a:t>
            </a:r>
            <a:r>
              <a:rPr lang="ko-KR" altLang="en-US" sz="2400" b="1" kern="0" spc="-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80850" y="5229200"/>
            <a:ext cx="878363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공동주택관리비용 지원사업 완료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신양아파트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외 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27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준공 및 보조금 지급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7504" y="116632"/>
            <a:ext cx="8783638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구교로 전선지중화 사업 추진</a:t>
            </a:r>
          </a:p>
          <a:p>
            <a:pPr marL="914400" lvl="1" indent="-457200" algn="dist" eaLnBrk="1" hangingPunct="1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위치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구교사거리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군청오거리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L=0.8km</a:t>
            </a:r>
            <a:endParaRPr lang="ko-KR" altLang="en-US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 eaLnBrk="1" hangingPunct="1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내용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한전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통신사업자 분담금 지급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500</a:t>
            </a: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8842" y="1766441"/>
            <a:ext cx="8783638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시가지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가로경관 정비공사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</a:p>
          <a:p>
            <a:pPr marL="914400" lvl="1" indent="-457200" algn="dist" eaLnBrk="1" hangingPunct="1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위치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교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구교사거리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L=0.5km, 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경찰서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영동역구간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L=1.8km</a:t>
            </a:r>
            <a:endParaRPr lang="ko-KR" altLang="en-US" sz="2400" b="1" kern="0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 eaLnBrk="1" hangingPunct="1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내용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감나무가로수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경관조명공사 설계 및 발주</a:t>
            </a:r>
            <a:endParaRPr lang="en-US" altLang="ko-KR" sz="2400" b="1" kern="0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25586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69332</TotalTime>
  <Words>108</Words>
  <Application>Microsoft Office PowerPoint</Application>
  <PresentationFormat>화면 슬라이드 쇼(4:3)</PresentationFormat>
  <Paragraphs>15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10875</cp:revision>
  <cp:lastPrinted>2019-12-18T04:20:16Z</cp:lastPrinted>
  <dcterms:modified xsi:type="dcterms:W3CDTF">2019-12-18T06:14:50Z</dcterms:modified>
</cp:coreProperties>
</file>