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104" d="100"/>
          <a:sy n="104" d="100"/>
        </p:scale>
        <p:origin x="2112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2021-03-09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(3.15. ~ 3.21.)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834" y="3471258"/>
            <a:ext cx="878363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집행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구교리 </a:t>
            </a:r>
            <a:r>
              <a:rPr lang="ko-KR" altLang="en-US" sz="2400" b="1" dirty="0" err="1"/>
              <a:t>농로확포장공사</a:t>
            </a:r>
            <a:r>
              <a:rPr lang="ko-KR" altLang="en-US" sz="2400" b="1" dirty="0"/>
              <a:t> 외 </a:t>
            </a:r>
            <a:r>
              <a:rPr lang="en-US" altLang="ko-KR" sz="2400" b="1" dirty="0"/>
              <a:t>2</a:t>
            </a:r>
            <a:r>
              <a:rPr lang="ko-KR" altLang="en-US" sz="2400" b="1" dirty="0"/>
              <a:t>건</a:t>
            </a:r>
            <a:endParaRPr lang="en-US" altLang="ko-KR" sz="2400" b="1" dirty="0"/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 행 액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95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834" y="1829949"/>
            <a:ext cx="847858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남성리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3-303)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착공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24,500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82㎡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502-2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834" y="5256584"/>
            <a:ext cx="8640960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농촌빈집정비사업 대상자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빈집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발생시기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주변 환경저해정도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위해 여부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834" y="44624"/>
            <a:ext cx="910716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구교로 전선 지중화 사업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철거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0.8㎞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3. 11. ~ 3. 16.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군청회전교차로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인삼탕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구교사거리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이수초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72528</TotalTime>
  <Words>138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11148</cp:revision>
  <cp:lastPrinted>2021-03-09T07:55:59Z</cp:lastPrinted>
  <dcterms:modified xsi:type="dcterms:W3CDTF">2021-03-09T08:09:17Z</dcterms:modified>
</cp:coreProperties>
</file>