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5" d="100"/>
          <a:sy n="95" d="100"/>
        </p:scale>
        <p:origin x="636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2020-12-08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2020-12-08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2020-12-08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2020-12-08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2020-12-08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2020-12-08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2020-12-08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2020-12-08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2020-12-08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2020-12-08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2020-12-08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701" y="4653136"/>
            <a:ext cx="9108504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겨울철 소방안전대책 추진 합동점검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12.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기간 중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이든팰리스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소방서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한국전기안전공사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한국가스안전공사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701" y="2564904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교동리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마을창고 신축 보조금 지급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76672"/>
            <a:ext cx="8893652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2-81)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14.(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L=567m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크로바아파트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앞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차분 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71322</TotalTime>
  <Words>86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11054</cp:revision>
  <cp:lastPrinted>2020-12-08T08:41:31Z</cp:lastPrinted>
  <dcterms:modified xsi:type="dcterms:W3CDTF">2020-12-08T08:46:45Z</dcterms:modified>
</cp:coreProperties>
</file>