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9"/>
  </p:notesMasterIdLst>
  <p:handoutMasterIdLst>
    <p:handoutMasterId r:id="rId10"/>
  </p:handoutMasterIdLst>
  <p:sldIdLst>
    <p:sldId id="5723" r:id="rId2"/>
    <p:sldId id="5815" r:id="rId3"/>
    <p:sldId id="5845" r:id="rId4"/>
    <p:sldId id="5841" r:id="rId5"/>
    <p:sldId id="5842" r:id="rId6"/>
    <p:sldId id="5844" r:id="rId7"/>
    <p:sldId id="5843" r:id="rId8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87EB23"/>
    <a:srgbClr val="FFFF00"/>
    <a:srgbClr val="3399FF"/>
    <a:srgbClr val="05AB0D"/>
    <a:srgbClr val="0000CC"/>
    <a:srgbClr val="00B036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265" autoAdjust="0"/>
    <p:restoredTop sz="99505" autoAdjust="0"/>
  </p:normalViewPr>
  <p:slideViewPr>
    <p:cSldViewPr>
      <p:cViewPr varScale="1">
        <p:scale>
          <a:sx n="107" d="100"/>
          <a:sy n="107" d="100"/>
        </p:scale>
        <p:origin x="-174" y="-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53F8ED3-4514-4334-A666-5EC904104E4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A7F270E-907E-44A7-853D-F19385F2401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DB843-5E4A-4D82-AB6E-10A1434FECF6}" type="datetimeFigureOut">
              <a:rPr lang="ko-KR" altLang="en-US"/>
              <a:pPr>
                <a:defRPr/>
              </a:pPr>
              <a:t>2019-09-26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2135C-BD01-483C-A5F0-F6CAE5D51A9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62EEF-12C4-4310-8CEC-DC94E6A4BFA4}" type="datetimeFigureOut">
              <a:rPr lang="ko-KR" altLang="en-US"/>
              <a:pPr>
                <a:defRPr/>
              </a:pPr>
              <a:t>2019-09-26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C8121-1D36-43ED-A80A-C27181C29F6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4AA77-B50A-4D32-A4DE-DA3D5A3B880F}" type="datetimeFigureOut">
              <a:rPr lang="ko-KR" altLang="en-US"/>
              <a:pPr>
                <a:defRPr/>
              </a:pPr>
              <a:t>2019-09-26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E7C4A-0D6D-4853-BED7-436DE560666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BA67D-F123-42BB-8E9D-3897D33A315D}" type="datetimeFigureOut">
              <a:rPr lang="ko-KR" altLang="en-US"/>
              <a:pPr>
                <a:defRPr/>
              </a:pPr>
              <a:t>2019-09-26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E28DE-5AD3-4CE8-A7C6-A43AFCB4136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F175C-C847-4153-BB73-5DF454C4C440}" type="datetimeFigureOut">
              <a:rPr lang="ko-KR" altLang="en-US"/>
              <a:pPr>
                <a:defRPr/>
              </a:pPr>
              <a:t>2019-09-26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0D52F-A266-43A8-84EF-CDFB958FCD6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4BFE2-5B68-456D-977B-5EC5B5EE2F5A}" type="datetimeFigureOut">
              <a:rPr lang="ko-KR" altLang="en-US"/>
              <a:pPr>
                <a:defRPr/>
              </a:pPr>
              <a:t>2019-09-26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17C88-7A2F-4D27-9B46-7D1577E45F3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DB80F-1BFE-4F5D-8F67-2302ADC2F884}" type="datetimeFigureOut">
              <a:rPr lang="ko-KR" altLang="en-US"/>
              <a:pPr>
                <a:defRPr/>
              </a:pPr>
              <a:t>2019-09-26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6716-FCCC-475E-A9D3-3541F11B98F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00983-9D3B-4555-8155-832374235293}" type="datetimeFigureOut">
              <a:rPr lang="ko-KR" altLang="en-US"/>
              <a:pPr>
                <a:defRPr/>
              </a:pPr>
              <a:t>2019-09-26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EACF3-8A0F-435E-99FC-09719B76372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66DF0-9385-4DEC-8A44-54C120229F3B}" type="datetimeFigureOut">
              <a:rPr lang="ko-KR" altLang="en-US"/>
              <a:pPr>
                <a:defRPr/>
              </a:pPr>
              <a:t>2019-09-26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1A932-127F-4E19-8174-7741A1D2CE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F3E95-2764-4A13-A395-817996198235}" type="datetimeFigureOut">
              <a:rPr lang="ko-KR" altLang="en-US"/>
              <a:pPr>
                <a:defRPr/>
              </a:pPr>
              <a:t>2019-09-26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8EC25-D53E-4515-ADB5-DE60E27382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D0550-059E-4B60-AF9F-8609633D542F}" type="datetimeFigureOut">
              <a:rPr lang="ko-KR" altLang="en-US"/>
              <a:pPr>
                <a:defRPr/>
              </a:pPr>
              <a:t>2019-09-26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EA62C-4E33-426F-90FC-7C4271EFB53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fld id="{C0C2D467-92A6-4F0E-A311-BC94217BCF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8461" r:id="rId1"/>
    <p:sldLayoutId id="2147588462" r:id="rId2"/>
    <p:sldLayoutId id="2147588463" r:id="rId3"/>
    <p:sldLayoutId id="2147588464" r:id="rId4"/>
    <p:sldLayoutId id="2147588465" r:id="rId5"/>
    <p:sldLayoutId id="2147588466" r:id="rId6"/>
    <p:sldLayoutId id="2147588467" r:id="rId7"/>
    <p:sldLayoutId id="2147588468" r:id="rId8"/>
    <p:sldLayoutId id="2147588469" r:id="rId9"/>
    <p:sldLayoutId id="2147588470" r:id="rId10"/>
    <p:sldLayoutId id="21475884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owner\AppData\Local\Temp\HAMONITEMP\군정슬로건 조형물 도색 준공사진대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13321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0" y="0"/>
          <a:ext cx="3048000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도시건축과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42844" y="357166"/>
            <a:ext cx="878363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장기미집행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시설 주민설명회 개최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월중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개면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총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103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{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도로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94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공원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녹지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844" y="2214554"/>
            <a:ext cx="878363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전선지중화 사업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소화의원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중앙지구대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(0.6km) / 20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억원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세무서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영동문화원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(0.6km)  / 20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억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배전선로공사 착공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46080" y="4500570"/>
            <a:ext cx="878363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구교로 전선지중화 사업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구교사거리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군청오거리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(0.7km)  / 40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억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실시설계 및 공사발주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한전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/>
          <p:cNvSpPr>
            <a:spLocks noChangeArrowheads="1"/>
          </p:cNvSpPr>
          <p:nvPr/>
        </p:nvSpPr>
        <p:spPr bwMode="auto">
          <a:xfrm>
            <a:off x="179512" y="1643050"/>
            <a:ext cx="8643998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12-4.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국토부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지역개발사업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</a:t>
            </a:r>
            <a:r>
              <a:rPr lang="en-US" altLang="ko-KR" sz="16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55480664"/>
              </p:ext>
            </p:extLst>
          </p:nvPr>
        </p:nvGraphicFramePr>
        <p:xfrm>
          <a:off x="286669" y="2795178"/>
          <a:ext cx="8429684" cy="1455269"/>
        </p:xfrm>
        <a:graphic>
          <a:graphicData uri="http://schemas.openxmlformats.org/drawingml/2006/table">
            <a:tbl>
              <a:tblPr firstRow="1" bandRow="1"/>
              <a:tblGrid>
                <a:gridCol w="2509823"/>
                <a:gridCol w="1376372"/>
                <a:gridCol w="1376372"/>
                <a:gridCol w="2024109"/>
                <a:gridCol w="1143008"/>
              </a:tblGrid>
              <a:tr h="417677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5187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경부선 </a:t>
                      </a: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영동가도교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확장사업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 220m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11,000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업무협약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철도공단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87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 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햇살가득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다담길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조성사업</a:t>
                      </a:r>
                      <a:endParaRPr kumimoji="0" lang="en-US" altLang="ko-KR" sz="1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 560m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3,145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지장전주 이설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전선지중화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/>
          <p:cNvSpPr>
            <a:spLocks noChangeArrowheads="1"/>
          </p:cNvSpPr>
          <p:nvPr/>
        </p:nvSpPr>
        <p:spPr bwMode="auto">
          <a:xfrm>
            <a:off x="214282" y="350246"/>
            <a:ext cx="8643998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12-5.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</a:t>
            </a:r>
            <a:r>
              <a:rPr lang="en-US" altLang="ko-KR" sz="16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38458622"/>
              </p:ext>
            </p:extLst>
          </p:nvPr>
        </p:nvGraphicFramePr>
        <p:xfrm>
          <a:off x="357158" y="1193264"/>
          <a:ext cx="8286808" cy="5093256"/>
        </p:xfrm>
        <a:graphic>
          <a:graphicData uri="http://schemas.openxmlformats.org/drawingml/2006/table">
            <a:tbl>
              <a:tblPr firstRow="1" bandRow="1"/>
              <a:tblGrid>
                <a:gridCol w="2357454"/>
                <a:gridCol w="1643074"/>
                <a:gridCol w="1336334"/>
                <a:gridCol w="1805115"/>
                <a:gridCol w="1144831"/>
              </a:tblGrid>
              <a:tr h="434145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94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(10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5" marR="92075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L=1,934m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5,235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3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매천리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3-80)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외식문화교육관 앞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L= 50m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250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포장공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30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영동병원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귀골간도로</a:t>
                      </a:r>
                      <a:endParaRPr kumimoji="0" lang="en-US" altLang="ko-KR" sz="1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L=450m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276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황간 남성근린공원 진입로 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L=120m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3-144)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 마을회관 뒤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L=120m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350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포장공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893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남성리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2-326)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황간농협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뒤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L=220m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785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7457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황간면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신흥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 위험교량 개선공사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L=24m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교량상부공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/ </a:t>
                      </a: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포장공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598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2-81)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개인택시조합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크로바아파트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L=650m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인허가협의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철도시설공단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450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회전교차로 설치공사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내접원 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D=27m 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교통섬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D=17m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650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공사발주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03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제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2201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부대 진입도로 개설공사</a:t>
                      </a:r>
                      <a:endParaRPr kumimoji="0" lang="en-US" altLang="ko-KR" sz="1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L=370m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실시설계용역착공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17518" y="285728"/>
            <a:ext cx="8783638" cy="3793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12-6.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소규모지역개발사업 추진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372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9,767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회 추경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86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 포함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현황측량 및 실시설계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사업집행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추진현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황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2795109"/>
              </p:ext>
            </p:extLst>
          </p:nvPr>
        </p:nvGraphicFramePr>
        <p:xfrm>
          <a:off x="755576" y="2783208"/>
          <a:ext cx="8064894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  <a:gridCol w="1344149"/>
                <a:gridCol w="1344149"/>
                <a:gridCol w="1344149"/>
              </a:tblGrid>
              <a:tr h="5400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구 분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9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기집행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공사집행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설계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400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건수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372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274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60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38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7518" y="4357718"/>
            <a:ext cx="8783638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도시재생 뉴딜사업 도시재생대학 운영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대상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영동군민 희망자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(40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9.23~11.30 / 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충북남부마을만들기지원센터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7518" y="357166"/>
            <a:ext cx="8715375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12-8.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취약지역 생활여건 개조사업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도시형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부용리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일원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2,416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주택정비사업 진행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(25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담장설치공사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(10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14343" y="2697520"/>
            <a:ext cx="8715375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12-9.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취약지역 생활여건 개조사업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농촌형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심천면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장동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리 일원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1600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공공기관 위탁 진행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농어촌공사 또는 충북개발공사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17518" y="4643470"/>
            <a:ext cx="8783638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12-10.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공동주택관리비용 지원사업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사업완료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세림빌라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13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단지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사업진행중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주원빌라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13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단지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2844" y="714356"/>
            <a:ext cx="8715375" cy="4672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간판이 아름다운 거리조성사업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교 ∼ 소화의원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350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업소별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공사착공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(101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 업소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44" y="4857781"/>
            <a:ext cx="8626475" cy="185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사항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도시재생대학 운영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일간지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spc="-30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감고을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소식지 게재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3071810"/>
            <a:ext cx="878363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기타현안업무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용두공원사면 경관정비사업 실시설계용역 착수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77005</TotalTime>
  <Words>419</Words>
  <Application>Microsoft Office PowerPoint</Application>
  <PresentationFormat>화면 슬라이드 쇼(4:3)</PresentationFormat>
  <Paragraphs>120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12343</cp:revision>
  <dcterms:modified xsi:type="dcterms:W3CDTF">2019-09-26T05:55:36Z</dcterms:modified>
</cp:coreProperties>
</file>