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9"/>
  </p:notesMasterIdLst>
  <p:handoutMasterIdLst>
    <p:handoutMasterId r:id="rId10"/>
  </p:handoutMasterIdLst>
  <p:sldIdLst>
    <p:sldId id="5723" r:id="rId2"/>
    <p:sldId id="5815" r:id="rId3"/>
    <p:sldId id="5845" r:id="rId4"/>
    <p:sldId id="5841" r:id="rId5"/>
    <p:sldId id="5842" r:id="rId6"/>
    <p:sldId id="5844" r:id="rId7"/>
    <p:sldId id="5843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265" autoAdjust="0"/>
    <p:restoredTop sz="99505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2019-09-26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2019-09-26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2019-09-26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2019-09-26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2019-09-26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2019-09-26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2019-09-26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2019-09-26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2019-09-26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2019-09-26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2019-09-26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owner\AppData\Local\Temp\HAMONITEMP\군정슬로건 조형물 도색 준공사진대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0" y="0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장기미집행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시설 주민설명회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{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녹지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2214554"/>
            <a:ext cx="878363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전선지중화 사업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소화의원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중앙지구대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(0.6km) / 20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억원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세무서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영동문화원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(0.6km)  / 20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배전선로공사 착공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6080" y="4500570"/>
            <a:ext cx="878363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구교로 전선지중화 사업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구교사거리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군청오거리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(0.7km)  / 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실시설계 및 공사발주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179512" y="164305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55480664"/>
              </p:ext>
            </p:extLst>
          </p:nvPr>
        </p:nvGraphicFramePr>
        <p:xfrm>
          <a:off x="286669" y="2795178"/>
          <a:ext cx="8429684" cy="1455269"/>
        </p:xfrm>
        <a:graphic>
          <a:graphicData uri="http://schemas.openxmlformats.org/drawingml/2006/table">
            <a:tbl>
              <a:tblPr firstRow="1" bandRow="1"/>
              <a:tblGrid>
                <a:gridCol w="2509823"/>
                <a:gridCol w="1376372"/>
                <a:gridCol w="1376372"/>
                <a:gridCol w="2024109"/>
                <a:gridCol w="1143008"/>
              </a:tblGrid>
              <a:tr h="4176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업무협약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560m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지장전주 이설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214282" y="350246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38458622"/>
              </p:ext>
            </p:extLst>
          </p:nvPr>
        </p:nvGraphicFramePr>
        <p:xfrm>
          <a:off x="357158" y="1193264"/>
          <a:ext cx="8286808" cy="5093256"/>
        </p:xfrm>
        <a:graphic>
          <a:graphicData uri="http://schemas.openxmlformats.org/drawingml/2006/table">
            <a:tbl>
              <a:tblPr firstRow="1" bandRow="1"/>
              <a:tblGrid>
                <a:gridCol w="2357454"/>
                <a:gridCol w="1643074"/>
                <a:gridCol w="1336334"/>
                <a:gridCol w="1805115"/>
                <a:gridCol w="1144831"/>
              </a:tblGrid>
              <a:tr h="43414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94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(10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L=1,934m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5,235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3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외식문화교육관 앞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30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7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남성근린공원 진입로 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3-144)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 마을회관 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93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황간농협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5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신흥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 위험교량 개선공사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교량상부공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98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2-81)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개인택시조합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크로바아파트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인허가협의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50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회전교차로 설치공사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내접원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D=27m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교통섬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D=17m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공사발주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0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실시설계용역착공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7518" y="285728"/>
            <a:ext cx="8783638" cy="379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소규모지역개발사업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372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9,767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 추경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포함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현황측량 및 실시설계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795109"/>
              </p:ext>
            </p:extLst>
          </p:nvPr>
        </p:nvGraphicFramePr>
        <p:xfrm>
          <a:off x="755576" y="2783208"/>
          <a:ext cx="8064894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  <a:gridCol w="1344149"/>
                <a:gridCol w="1344149"/>
                <a:gridCol w="1344149"/>
              </a:tblGrid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기집행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372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274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38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7518" y="4357718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뉴딜사업 도시재생대학 운영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영동군민 희망자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9.23~11.30 /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충북남부마을만들기지원센터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7518" y="357166"/>
            <a:ext cx="871537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 생활여건 개조사업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도시형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2,416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주택정비사업 진행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담장설치공사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343" y="2697520"/>
            <a:ext cx="871537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 생활여건 개조사업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농촌형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1600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공공기관 위탁 진행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농어촌공사 또는 충북개발공사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7518" y="4643470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공동주택관리비용 지원사업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사업완료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세림빌라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사업진행중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주원빌라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714356"/>
            <a:ext cx="8715375" cy="4672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간판이 아름다운 거리조성사업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 ∼ 소화의원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350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업소별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공사착공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(101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업소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4857781"/>
            <a:ext cx="8626475" cy="185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도시재생대학 운영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일간지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소식지 게재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071810"/>
            <a:ext cx="878363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용두공원사면 경관정비사업 실시설계용역 착수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77005</TotalTime>
  <Words>419</Words>
  <Application>Microsoft Office PowerPoint</Application>
  <PresentationFormat>화면 슬라이드 쇼(4:3)</PresentationFormat>
  <Paragraphs>120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12343</cp:revision>
  <dcterms:modified xsi:type="dcterms:W3CDTF">2019-09-26T05:55:36Z</dcterms:modified>
</cp:coreProperties>
</file>