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671" r:id="rId2"/>
    <p:sldId id="5695" r:id="rId3"/>
    <p:sldId id="5701" r:id="rId4"/>
    <p:sldId id="5703" r:id="rId5"/>
    <p:sldId id="5705" r:id="rId6"/>
    <p:sldId id="5702" r:id="rId7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6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04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285728"/>
            <a:ext cx="9001156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토지적성평가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전략환경 영향평가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경관성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고시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군계획시설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단계별집행계획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역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1,436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미집행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군계획시설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단계별집행계획 의회 보고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240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회 임시회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군관리계획입안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충청북도 사전심의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-142900"/>
            <a:ext cx="878363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경찰서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미주맨션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용두교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L= 1.7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㎞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3,400,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한전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2,600)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※2016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예산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2,700</a:t>
            </a:r>
            <a:r>
              <a:rPr lang="ko-KR" altLang="en-US" sz="20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1,500, 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 등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1,200)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협약 체결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ko-KR" altLang="en-US" sz="2200" b="1" dirty="0" smtClean="0"/>
              <a:t>⇔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한전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ko-KR" altLang="en-US" sz="2200" b="1" dirty="0" smtClean="0"/>
              <a:t>⇔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통신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 용역</a:t>
            </a:r>
          </a:p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ko-KR" altLang="en-US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929063"/>
            <a:ext cx="8783637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 급경사지 붕괴위험지구 정비사업 추진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125-8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L=240m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4,000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산석옹벽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시공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(65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%),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골로 낙석지역 응급복구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285728"/>
            <a:ext cx="87836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</a:t>
            </a:r>
            <a:endParaRPr lang="en-US" altLang="ko-KR" sz="24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명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부용지구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L=784m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3,780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571876"/>
            <a:ext cx="87836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도로유지보수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보도블럭정비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</a:t>
            </a:r>
            <a:endParaRPr lang="en-US" altLang="ko-KR" sz="24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명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회동교차로 재포장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L=1.5km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570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시가지 차선도색 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8"/>
          <p:cNvSpPr>
            <a:spLocks noChangeArrowheads="1"/>
          </p:cNvSpPr>
          <p:nvPr/>
        </p:nvSpPr>
        <p:spPr bwMode="auto">
          <a:xfrm>
            <a:off x="142844" y="142852"/>
            <a:ext cx="83581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자전거이용활성화 사업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214686"/>
            <a:ext cx="878363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지역개발사업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2,478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회추경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확보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조사측량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실시설계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34,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34)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785786" y="928670"/>
          <a:ext cx="7358114" cy="1876776"/>
        </p:xfrm>
        <a:graphic>
          <a:graphicData uri="http://schemas.openxmlformats.org/drawingml/2006/table">
            <a:tbl>
              <a:tblPr firstRow="1" bandRow="1"/>
              <a:tblGrid>
                <a:gridCol w="3071834"/>
                <a:gridCol w="1143008"/>
                <a:gridCol w="1071570"/>
                <a:gridCol w="1143008"/>
                <a:gridCol w="928694"/>
              </a:tblGrid>
              <a:tr h="42862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lang="ko-KR" altLang="en-US" sz="1600" b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3.0km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284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97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회동리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자전거보행자겸용 도로재정비공사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1.5km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142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97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금동 자전거보행자겸용 도로재정비공사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1.5km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142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57166"/>
            <a:ext cx="87836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쉼터조성사업 추진 </a:t>
            </a:r>
            <a:endParaRPr lang="en-US" altLang="ko-KR" sz="24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782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60,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140)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착공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주차장</a:t>
            </a:r>
            <a:r>
              <a:rPr lang="en-US" altLang="ko-KR" sz="2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복합경기장</a:t>
            </a:r>
            <a:r>
              <a:rPr lang="en-US" altLang="ko-KR" sz="2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편의시설 등 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68974</TotalTime>
  <Words>407</Words>
  <Application>Microsoft Office PowerPoint</Application>
  <PresentationFormat>화면 슬라이드 쇼(4:3)</PresentationFormat>
  <Paragraphs>75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11341</cp:revision>
  <dcterms:modified xsi:type="dcterms:W3CDTF">2016-04-28T00:10:45Z</dcterms:modified>
</cp:coreProperties>
</file>