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813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6182" autoAdjust="0"/>
  </p:normalViewPr>
  <p:slideViewPr>
    <p:cSldViewPr>
      <p:cViewPr varScale="1">
        <p:scale>
          <a:sx n="103" d="100"/>
          <a:sy n="103" d="100"/>
        </p:scale>
        <p:origin x="324" y="15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6" cy="6857997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-35897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66755"/>
              </p:ext>
            </p:extLst>
          </p:nvPr>
        </p:nvGraphicFramePr>
        <p:xfrm>
          <a:off x="216024" y="756191"/>
          <a:ext cx="8748465" cy="1934014"/>
        </p:xfrm>
        <a:graphic>
          <a:graphicData uri="http://schemas.openxmlformats.org/drawingml/2006/table">
            <a:tbl>
              <a:tblPr firstRow="1" bandRow="1"/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5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공가선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및 전주 해체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21. 7. ~ 21. 11.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피난민거리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정준내과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산림조합주차장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중부상회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자성식당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착공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도로굴착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11. 15. ~ 12. 30.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779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9776" y="2852936"/>
            <a:ext cx="91837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주민생활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편익사업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발주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발   주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탑선리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마을주차장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공사 등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790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6512" y="4581128"/>
            <a:ext cx="91837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농촌마을회관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행복센터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조성사업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21. 05. ~ 11.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설계리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마을회관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사업완료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공동체 다목적실 증축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190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172" y="44624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간판정비사업 추진</a:t>
            </a: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사업위치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로타리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영동경찰서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방향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31,707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차 대상자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보조금 지급 및 정산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1772816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17372"/>
              </p:ext>
            </p:extLst>
          </p:nvPr>
        </p:nvGraphicFramePr>
        <p:xfrm>
          <a:off x="323528" y="2561279"/>
          <a:ext cx="8286751" cy="4206600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2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L=2,491m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4,071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준공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08034"/>
                  </a:ext>
                </a:extLst>
              </a:tr>
              <a:tr h="4132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공사정지해제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1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6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78972</TotalTime>
  <Words>250</Words>
  <Application>Microsoft Office PowerPoint</Application>
  <PresentationFormat>화면 슬라이드 쇼(4:3)</PresentationFormat>
  <Paragraphs>75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12447</cp:revision>
  <cp:lastPrinted>2021-08-25T04:21:34Z</cp:lastPrinted>
  <dcterms:modified xsi:type="dcterms:W3CDTF">2021-10-28T01:59:29Z</dcterms:modified>
</cp:coreProperties>
</file>