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78" r:id="rId3"/>
    <p:sldId id="5674" r:id="rId4"/>
    <p:sldId id="5676" r:id="rId5"/>
    <p:sldId id="567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20" y="-28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85728"/>
            <a:ext cx="878363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 및 토지적성평가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일상감사 및 계약심사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용역집행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8"/>
          <p:cNvSpPr>
            <a:spLocks noChangeArrowheads="1"/>
          </p:cNvSpPr>
          <p:nvPr/>
        </p:nvSpPr>
        <p:spPr bwMode="auto">
          <a:xfrm>
            <a:off x="142875" y="428625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Group 44"/>
          <p:cNvGraphicFramePr>
            <a:graphicFrameLocks noGrp="1"/>
          </p:cNvGraphicFramePr>
          <p:nvPr/>
        </p:nvGraphicFramePr>
        <p:xfrm>
          <a:off x="714348" y="1285860"/>
          <a:ext cx="7429552" cy="3857652"/>
        </p:xfrm>
        <a:graphic>
          <a:graphicData uri="http://schemas.openxmlformats.org/drawingml/2006/table">
            <a:tbl>
              <a:tblPr/>
              <a:tblGrid>
                <a:gridCol w="2428892"/>
                <a:gridCol w="1428760"/>
                <a:gridCol w="1428760"/>
                <a:gridCol w="214314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( 6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L=836m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3,250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 56m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1000100" y="1928802"/>
          <a:ext cx="7715304" cy="868781"/>
        </p:xfrm>
        <a:graphic>
          <a:graphicData uri="http://schemas.openxmlformats.org/drawingml/2006/table">
            <a:tbl>
              <a:tblPr/>
              <a:tblGrid>
                <a:gridCol w="1000132"/>
                <a:gridCol w="1000164"/>
                <a:gridCol w="2071702"/>
                <a:gridCol w="1285884"/>
                <a:gridCol w="2357422"/>
              </a:tblGrid>
              <a:tr h="470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산지전용</a:t>
                      </a: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벌채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농지전용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105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 ~2. 27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지역개발사업 합동설계작업 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 ~2. 27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147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5,664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 완료 및 공사계약 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87122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다목적광장및쉼터조성사업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실시설계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280-1(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노천중리마을회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복합경기장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파고라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60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2500306"/>
            <a:ext cx="87122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농촌주택개량사업  현지조사 및 대상자 선정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노후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불량 주택 개량하여 농촌환경 개선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1,800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360,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1,440)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동당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이내 융자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년 거치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년 상환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연리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2.7%</a:t>
            </a:r>
            <a:endParaRPr lang="ko-KR" altLang="en-US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5000636"/>
            <a:ext cx="87122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대비 불법광고물 정비 및 지도 점검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신고하지 않은 현수막 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전단지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정비계획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합동 정비 및 단속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(2. 9 ~17)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67581</TotalTime>
  <Words>373</Words>
  <Application>Microsoft Office PowerPoint</Application>
  <PresentationFormat>화면 슬라이드 쇼(4:3)</PresentationFormat>
  <Paragraphs>110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10954</cp:revision>
  <dcterms:modified xsi:type="dcterms:W3CDTF">2015-01-29T05:35:39Z</dcterms:modified>
</cp:coreProperties>
</file>