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4044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2020-05-06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6860" y="283448"/>
            <a:ext cx="8893652" cy="1849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회전교차로 설치공사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650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75-2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차로형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회전교차로 설치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내접원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D=27m)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6860" y="2515696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사면보강 및 도로정비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옹벽기초 시공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4453" y="4725144"/>
            <a:ext cx="8715375" cy="18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농촌형 취약지역생활여건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개조사업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상가리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법화리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자체설계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가로등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안전시설 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(150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38757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70703</TotalTime>
  <Words>70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10974</cp:revision>
  <cp:lastPrinted>2020-05-06T00:50:05Z</cp:lastPrinted>
  <dcterms:modified xsi:type="dcterms:W3CDTF">2020-05-06T02:32:10Z</dcterms:modified>
</cp:coreProperties>
</file>