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810" r:id="rId2"/>
    <p:sldId id="5812" r:id="rId3"/>
    <p:sldId id="581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87EB23"/>
    <a:srgbClr val="FFFF00"/>
    <a:srgbClr val="3399FF"/>
    <a:srgbClr val="05AB0D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83437" autoAdjust="0"/>
  </p:normalViewPr>
  <p:slideViewPr>
    <p:cSldViewPr>
      <p:cViewPr varScale="1">
        <p:scale>
          <a:sx n="96" d="100"/>
          <a:sy n="96" d="100"/>
        </p:scale>
        <p:origin x="2172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2022-06-08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42975"/>
              </p:ext>
            </p:extLst>
          </p:nvPr>
        </p:nvGraphicFramePr>
        <p:xfrm>
          <a:off x="0" y="-4969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-3264" y="112785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73270"/>
              </p:ext>
            </p:extLst>
          </p:nvPr>
        </p:nvGraphicFramePr>
        <p:xfrm>
          <a:off x="140751" y="966734"/>
          <a:ext cx="8748465" cy="1318029"/>
        </p:xfrm>
        <a:graphic>
          <a:graphicData uri="http://schemas.openxmlformats.org/drawingml/2006/table">
            <a:tbl>
              <a:tblPr firstRow="1" bandRow="1"/>
              <a:tblGrid>
                <a:gridCol w="255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56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피난민거리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전선지중화사업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정준내과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산림조합주차장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중부상회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자성식당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지중선로 내선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인입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21. 12. ~ 22. 12.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779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319562"/>
            <a:ext cx="87836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570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화신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농로 및 배수로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정비공사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64" y="4077072"/>
            <a:ext cx="8783638" cy="231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농촌마을회관 행복센터 조성사업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임산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마을회관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층 증축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150,000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55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" y="260648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34414"/>
              </p:ext>
            </p:extLst>
          </p:nvPr>
        </p:nvGraphicFramePr>
        <p:xfrm>
          <a:off x="428624" y="1268760"/>
          <a:ext cx="8286751" cy="3761810"/>
        </p:xfrm>
        <a:graphic>
          <a:graphicData uri="http://schemas.openxmlformats.org/drawingml/2006/table">
            <a:tbl>
              <a:tblPr firstRow="1" bandRow="1"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L=2,258m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5,500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L=461m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L=191m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497273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51644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L=241m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24564"/>
                  </a:ext>
                </a:extLst>
              </a:tr>
              <a:tr h="1744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2-43)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L=165m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4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80135</TotalTime>
  <Words>186</Words>
  <Application>Microsoft Office PowerPoint</Application>
  <PresentationFormat>화면 슬라이드 쇼(4:3)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12546</cp:revision>
  <cp:lastPrinted>2022-02-23T02:07:21Z</cp:lastPrinted>
  <dcterms:modified xsi:type="dcterms:W3CDTF">2022-06-08T08:00:00Z</dcterms:modified>
</cp:coreProperties>
</file>