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78" r:id="rId3"/>
    <p:sldId id="5674" r:id="rId4"/>
    <p:sldId id="5676" r:id="rId5"/>
    <p:sldId id="5679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85728"/>
            <a:ext cx="878363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 및 토지적성평가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용역집행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1028"/>
          <p:cNvSpPr>
            <a:spLocks noChangeArrowheads="1"/>
          </p:cNvSpPr>
          <p:nvPr/>
        </p:nvSpPr>
        <p:spPr bwMode="auto">
          <a:xfrm>
            <a:off x="142844" y="142852"/>
            <a:ext cx="8713788" cy="81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Group 44"/>
          <p:cNvGraphicFramePr>
            <a:graphicFrameLocks noGrp="1"/>
          </p:cNvGraphicFramePr>
          <p:nvPr/>
        </p:nvGraphicFramePr>
        <p:xfrm>
          <a:off x="785786" y="1000108"/>
          <a:ext cx="7429552" cy="3143272"/>
        </p:xfrm>
        <a:graphic>
          <a:graphicData uri="http://schemas.openxmlformats.org/drawingml/2006/table">
            <a:tbl>
              <a:tblPr/>
              <a:tblGrid>
                <a:gridCol w="2357454"/>
                <a:gridCol w="1500198"/>
                <a:gridCol w="1428760"/>
                <a:gridCol w="2143140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( 6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L=836m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3,250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2-56)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 50m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신양아파트뒤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L=149m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1-16,17)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L=166m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 56m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400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2-411)</a:t>
                      </a:r>
                    </a:p>
                  </a:txBody>
                  <a:tcPr marL="108000" marR="108000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L=115m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550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보상추진</a:t>
                      </a:r>
                    </a:p>
                  </a:txBody>
                  <a:tcPr marL="108000" marR="108000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~3. 31.(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허가에 따른 부서 협의 및 현지 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785786" y="5786454"/>
          <a:ext cx="7643866" cy="868781"/>
        </p:xfrm>
        <a:graphic>
          <a:graphicData uri="http://schemas.openxmlformats.org/drawingml/2006/table">
            <a:tbl>
              <a:tblPr/>
              <a:tblGrid>
                <a:gridCol w="1000132"/>
                <a:gridCol w="1000164"/>
                <a:gridCol w="2071702"/>
                <a:gridCol w="1285884"/>
                <a:gridCol w="2285984"/>
              </a:tblGrid>
              <a:tr h="470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산지전용</a:t>
                      </a: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벌채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농지전용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개인하수처리시설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93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0"/>
            <a:ext cx="8783638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본예산 지역개발사업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~3. 31.(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5,664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 및 공사착공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집행현황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</a:t>
            </a:r>
            <a:r>
              <a:rPr lang="en-US" altLang="ko-KR" sz="1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1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44"/>
          <p:cNvGraphicFramePr>
            <a:graphicFrameLocks noGrp="1"/>
          </p:cNvGraphicFramePr>
          <p:nvPr/>
        </p:nvGraphicFramePr>
        <p:xfrm>
          <a:off x="857224" y="2714620"/>
          <a:ext cx="7643866" cy="1000132"/>
        </p:xfrm>
        <a:graphic>
          <a:graphicData uri="http://schemas.openxmlformats.org/drawingml/2006/table">
            <a:tbl>
              <a:tblPr/>
              <a:tblGrid>
                <a:gridCol w="1428760"/>
                <a:gridCol w="1428760"/>
                <a:gridCol w="1714512"/>
                <a:gridCol w="1857388"/>
                <a:gridCol w="1214446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 계약의뢰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월까지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147/5,664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80/2,836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67/2,828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4357694"/>
            <a:ext cx="878363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조성사업 공사집행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280-1(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노천중리마을회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복합경기장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파고라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140)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문화디자인 프로젝트 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    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지원내용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문화적 공간조성 및 문화프로그램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주민설명회 개최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 집행의뢰 후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농촌고령자 공동시설지원 시범사업 추진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평촌마을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    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지원내용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공동급식시설 증축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고령주민 삶의 질 향상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 예정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67630</TotalTime>
  <Words>387</Words>
  <Application>Microsoft Office PowerPoint</Application>
  <PresentationFormat>화면 슬라이드 쇼(4:3)</PresentationFormat>
  <Paragraphs>96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10967</cp:revision>
  <dcterms:modified xsi:type="dcterms:W3CDTF">2015-02-26T06:17:55Z</dcterms:modified>
</cp:coreProperties>
</file>