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7"/>
  </p:notesMasterIdLst>
  <p:handoutMasterIdLst>
    <p:handoutMasterId r:id="rId8"/>
  </p:handoutMasterIdLst>
  <p:sldIdLst>
    <p:sldId id="5723" r:id="rId2"/>
    <p:sldId id="5797" r:id="rId3"/>
    <p:sldId id="5798" r:id="rId4"/>
    <p:sldId id="5790" r:id="rId5"/>
    <p:sldId id="5799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87EB23"/>
    <a:srgbClr val="FFFF00"/>
    <a:srgbClr val="3399FF"/>
    <a:srgbClr val="05AB0D"/>
    <a:srgbClr val="0000CC"/>
    <a:srgbClr val="00B03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65" autoAdjust="0"/>
    <p:restoredTop sz="99505" autoAdjust="0"/>
  </p:normalViewPr>
  <p:slideViewPr>
    <p:cSldViewPr>
      <p:cViewPr varScale="1">
        <p:scale>
          <a:sx n="109" d="100"/>
          <a:sy n="109" d="100"/>
        </p:scale>
        <p:origin x="144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53F8ED3-4514-4334-A666-5EC904104E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409505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A7F270E-907E-44A7-853D-F19385F2401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745872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DB843-5E4A-4D82-AB6E-10A1434FECF6}" type="datetimeFigureOut">
              <a:rPr lang="ko-KR" altLang="en-US"/>
              <a:pPr>
                <a:defRPr/>
              </a:pPr>
              <a:t>2019-12-24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2135C-BD01-483C-A5F0-F6CAE5D51A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62EEF-12C4-4310-8CEC-DC94E6A4BFA4}" type="datetimeFigureOut">
              <a:rPr lang="ko-KR" altLang="en-US"/>
              <a:pPr>
                <a:defRPr/>
              </a:pPr>
              <a:t>2019-12-24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C8121-1D36-43ED-A80A-C27181C29F6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4AA77-B50A-4D32-A4DE-DA3D5A3B880F}" type="datetimeFigureOut">
              <a:rPr lang="ko-KR" altLang="en-US"/>
              <a:pPr>
                <a:defRPr/>
              </a:pPr>
              <a:t>2019-12-24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E7C4A-0D6D-4853-BED7-436DE560666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BA67D-F123-42BB-8E9D-3897D33A315D}" type="datetimeFigureOut">
              <a:rPr lang="ko-KR" altLang="en-US"/>
              <a:pPr>
                <a:defRPr/>
              </a:pPr>
              <a:t>2019-12-24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E28DE-5AD3-4CE8-A7C6-A43AFCB413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F175C-C847-4153-BB73-5DF454C4C440}" type="datetimeFigureOut">
              <a:rPr lang="ko-KR" altLang="en-US"/>
              <a:pPr>
                <a:defRPr/>
              </a:pPr>
              <a:t>2019-12-24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0D52F-A266-43A8-84EF-CDFB958FCD6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4BFE2-5B68-456D-977B-5EC5B5EE2F5A}" type="datetimeFigureOut">
              <a:rPr lang="ko-KR" altLang="en-US"/>
              <a:pPr>
                <a:defRPr/>
              </a:pPr>
              <a:t>2019-12-24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17C88-7A2F-4D27-9B46-7D1577E45F3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DB80F-1BFE-4F5D-8F67-2302ADC2F884}" type="datetimeFigureOut">
              <a:rPr lang="ko-KR" altLang="en-US"/>
              <a:pPr>
                <a:defRPr/>
              </a:pPr>
              <a:t>2019-12-24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6716-FCCC-475E-A9D3-3541F11B98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00983-9D3B-4555-8155-832374235293}" type="datetimeFigureOut">
              <a:rPr lang="ko-KR" altLang="en-US"/>
              <a:pPr>
                <a:defRPr/>
              </a:pPr>
              <a:t>2019-12-24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EACF3-8A0F-435E-99FC-09719B7637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66DF0-9385-4DEC-8A44-54C120229F3B}" type="datetimeFigureOut">
              <a:rPr lang="ko-KR" altLang="en-US"/>
              <a:pPr>
                <a:defRPr/>
              </a:pPr>
              <a:t>2019-12-24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1A932-127F-4E19-8174-7741A1D2CE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F3E95-2764-4A13-A395-817996198235}" type="datetimeFigureOut">
              <a:rPr lang="ko-KR" altLang="en-US"/>
              <a:pPr>
                <a:defRPr/>
              </a:pPr>
              <a:t>2019-12-24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8EC25-D53E-4515-ADB5-DE60E27382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D0550-059E-4B60-AF9F-8609633D542F}" type="datetimeFigureOut">
              <a:rPr lang="ko-KR" altLang="en-US"/>
              <a:pPr>
                <a:defRPr/>
              </a:pPr>
              <a:t>2019-12-24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EA62C-4E33-426F-90FC-7C4271EFB53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fld id="{C0C2D467-92A6-4F0E-A311-BC94217BCF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8461" r:id="rId1"/>
    <p:sldLayoutId id="2147588462" r:id="rId2"/>
    <p:sldLayoutId id="2147588463" r:id="rId3"/>
    <p:sldLayoutId id="2147588464" r:id="rId4"/>
    <p:sldLayoutId id="2147588465" r:id="rId5"/>
    <p:sldLayoutId id="2147588466" r:id="rId6"/>
    <p:sldLayoutId id="2147588467" r:id="rId7"/>
    <p:sldLayoutId id="2147588468" r:id="rId8"/>
    <p:sldLayoutId id="2147588469" r:id="rId9"/>
    <p:sldLayoutId id="2147588470" r:id="rId10"/>
    <p:sldLayoutId id="21475884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owner\AppData\Local\Temp\HAMONITEMP\군정슬로건 조형물 도색 준공사진대지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71438" y="71438"/>
          <a:ext cx="3048000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도시건축과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13321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28"/>
          <p:cNvSpPr>
            <a:spLocks noChangeArrowheads="1"/>
          </p:cNvSpPr>
          <p:nvPr/>
        </p:nvSpPr>
        <p:spPr bwMode="auto">
          <a:xfrm>
            <a:off x="0" y="4100289"/>
            <a:ext cx="914400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7-2.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국토부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지역개발사업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415768"/>
              </p:ext>
            </p:extLst>
          </p:nvPr>
        </p:nvGraphicFramePr>
        <p:xfrm>
          <a:off x="357188" y="4997598"/>
          <a:ext cx="8429624" cy="1455738"/>
        </p:xfrm>
        <a:graphic>
          <a:graphicData uri="http://schemas.openxmlformats.org/drawingml/2006/table">
            <a:tbl>
              <a:tblPr firstRow="1" bandRow="1"/>
              <a:tblGrid>
                <a:gridCol w="2509805"/>
                <a:gridCol w="1376362"/>
                <a:gridCol w="1376362"/>
                <a:gridCol w="2024095"/>
                <a:gridCol w="1143000"/>
              </a:tblGrid>
              <a:tr h="417812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18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경부선 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영동가도교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확장사업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53" marB="4605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220m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11,000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업무협약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8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 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햇살가득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다담길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조성사업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53" marB="4605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 575m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3,145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통신맨홀 이설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084594"/>
              </p:ext>
            </p:extLst>
          </p:nvPr>
        </p:nvGraphicFramePr>
        <p:xfrm>
          <a:off x="319408" y="1136198"/>
          <a:ext cx="8357048" cy="2436817"/>
        </p:xfrm>
        <a:graphic>
          <a:graphicData uri="http://schemas.openxmlformats.org/drawingml/2006/table">
            <a:tbl>
              <a:tblPr firstRow="1" bandRow="1"/>
              <a:tblGrid>
                <a:gridCol w="2377436"/>
                <a:gridCol w="1657001"/>
                <a:gridCol w="1347661"/>
                <a:gridCol w="1820415"/>
                <a:gridCol w="1154535"/>
              </a:tblGrid>
              <a:tr h="502007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869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중앙지구대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소화의원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L=0.6km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내선작업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869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영동문화원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세무서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L=0.6km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내선작업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869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구교사거리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군청오거리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L=0.8km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869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엘림전기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태일상가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L=0.6km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869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경북상회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산림조합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L=0.7km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Rectangle 1028"/>
          <p:cNvSpPr>
            <a:spLocks noChangeArrowheads="1"/>
          </p:cNvSpPr>
          <p:nvPr/>
        </p:nvSpPr>
        <p:spPr bwMode="auto">
          <a:xfrm>
            <a:off x="-36512" y="233586"/>
            <a:ext cx="914400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7-1.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전선지중화사업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28"/>
          <p:cNvSpPr>
            <a:spLocks noChangeArrowheads="1"/>
          </p:cNvSpPr>
          <p:nvPr/>
        </p:nvSpPr>
        <p:spPr bwMode="auto">
          <a:xfrm>
            <a:off x="0" y="350838"/>
            <a:ext cx="9143999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7-3.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438286"/>
              </p:ext>
            </p:extLst>
          </p:nvPr>
        </p:nvGraphicFramePr>
        <p:xfrm>
          <a:off x="323528" y="1124744"/>
          <a:ext cx="8286751" cy="5112566"/>
        </p:xfrm>
        <a:graphic>
          <a:graphicData uri="http://schemas.openxmlformats.org/drawingml/2006/table">
            <a:tbl>
              <a:tblPr firstRow="1" bandRow="1"/>
              <a:tblGrid>
                <a:gridCol w="2357438"/>
                <a:gridCol w="1643063"/>
                <a:gridCol w="1336325"/>
                <a:gridCol w="1805102"/>
                <a:gridCol w="1144823"/>
              </a:tblGrid>
              <a:tr h="48755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4429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(8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4" marR="92074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L=2,570m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7,835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4303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영동병원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귀골간도로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L=450m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4303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 남성근린공원 진입로 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L=120m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2-326)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황간농협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뒤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L=220m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785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2-81)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개인택시조합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크로바아파트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L=650m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인허가협의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철도시설공단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회전교차로 설치공사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내접원 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D=27m 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교통섬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D=17m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650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2201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부대 진입도로 개설공사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L=370m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주민설명회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설계리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3-12)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주민설명회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고령자복지주택 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L=510m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571480"/>
            <a:ext cx="8783638" cy="1417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7-4. 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소규모주민숙원 사업 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~6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주민생활편익사업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207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6,315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ko-KR" altLang="en-US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5097" y="3517538"/>
            <a:ext cx="8715375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공동주택 관리비용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지원사업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신청 접수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사업대상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준공 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년 경과한 노후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불량 공동주택단지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400,000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신청기간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1. 6.(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2.7.(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4016" y="3949965"/>
            <a:ext cx="8715375" cy="2285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7-7.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농촌주택개량사업 신청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사업대상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주택개량을 희망하는 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무주택자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귀농예정자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신청기간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2020. 01.15.(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2019.02.15(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접  수  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도시건축과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도시재생팀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3983" y="980728"/>
            <a:ext cx="8892513" cy="2285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빈집정비사업 신청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사업대상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년 이상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미거주</a:t>
            </a:r>
            <a:r>
              <a:rPr lang="en-US" altLang="ko-KR" sz="2400" b="1" dirty="0" smtClean="0"/>
              <a:t>·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미사용 주택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신청기간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2020. 01.01.(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2020.02.01(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접  수  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도시건축과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도시재생팀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56587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76479</TotalTime>
  <Words>315</Words>
  <Application>Microsoft Office PowerPoint</Application>
  <PresentationFormat>화면 슬라이드 쇼(4:3)</PresentationFormat>
  <Paragraphs>108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5" baseType="lpstr">
      <vt:lpstr>HY견고딕</vt:lpstr>
      <vt:lpstr>HY헤드라인M</vt:lpstr>
      <vt:lpstr>Monotype Sorts</vt:lpstr>
      <vt:lpstr>굴림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12258</cp:revision>
  <cp:lastPrinted>2019-12-24T06:08:47Z</cp:lastPrinted>
  <dcterms:modified xsi:type="dcterms:W3CDTF">2019-12-24T06:18:09Z</dcterms:modified>
</cp:coreProperties>
</file>