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723" r:id="rId2"/>
    <p:sldId id="5797" r:id="rId3"/>
    <p:sldId id="5798" r:id="rId4"/>
    <p:sldId id="5790" r:id="rId5"/>
    <p:sldId id="5799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9505" autoAdjust="0"/>
  </p:normalViewPr>
  <p:slideViewPr>
    <p:cSldViewPr>
      <p:cViewPr varScale="1">
        <p:scale>
          <a:sx n="109" d="100"/>
          <a:sy n="109" d="100"/>
        </p:scale>
        <p:origin x="1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2019-12-24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owner\AppData\Local\Temp\HAMONITEMP\군정슬로건 조형물 도색 준공사진대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0" y="4100289"/>
            <a:ext cx="9144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415768"/>
              </p:ext>
            </p:extLst>
          </p:nvPr>
        </p:nvGraphicFramePr>
        <p:xfrm>
          <a:off x="357188" y="4997598"/>
          <a:ext cx="8429624" cy="1455738"/>
        </p:xfrm>
        <a:graphic>
          <a:graphicData uri="http://schemas.openxmlformats.org/drawingml/2006/table">
            <a:tbl>
              <a:tblPr firstRow="1" bandRow="1"/>
              <a:tblGrid>
                <a:gridCol w="2509805"/>
                <a:gridCol w="1376362"/>
                <a:gridCol w="1376362"/>
                <a:gridCol w="2024095"/>
                <a:gridCol w="1143000"/>
              </a:tblGrid>
              <a:tr h="4178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업무협약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575m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통신맨홀 이설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084594"/>
              </p:ext>
            </p:extLst>
          </p:nvPr>
        </p:nvGraphicFramePr>
        <p:xfrm>
          <a:off x="319408" y="1136198"/>
          <a:ext cx="8357048" cy="2436817"/>
        </p:xfrm>
        <a:graphic>
          <a:graphicData uri="http://schemas.openxmlformats.org/drawingml/2006/table">
            <a:tbl>
              <a:tblPr firstRow="1" bandRow="1"/>
              <a:tblGrid>
                <a:gridCol w="2377436"/>
                <a:gridCol w="1657001"/>
                <a:gridCol w="1347661"/>
                <a:gridCol w="1820415"/>
                <a:gridCol w="1154535"/>
              </a:tblGrid>
              <a:tr h="5020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중앙지구대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소화의원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내선작업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영동문화원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세무서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내선작업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구교사거리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군청오거리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경북상회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산림조합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L=0.7km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28"/>
          <p:cNvSpPr>
            <a:spLocks noChangeArrowheads="1"/>
          </p:cNvSpPr>
          <p:nvPr/>
        </p:nvSpPr>
        <p:spPr bwMode="auto">
          <a:xfrm>
            <a:off x="-36512" y="233586"/>
            <a:ext cx="9144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0" y="350838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38286"/>
              </p:ext>
            </p:extLst>
          </p:nvPr>
        </p:nvGraphicFramePr>
        <p:xfrm>
          <a:off x="323528" y="1124744"/>
          <a:ext cx="8286751" cy="5112566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429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(8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L=2,570m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7,835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개인택시조합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크로바아파트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인허가협의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회전교차로 설치공사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내접원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D=27m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교통섬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D=17m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주민설명회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3-12)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주민설명회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L=510m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571480"/>
            <a:ext cx="8783638" cy="141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소규모주민숙원 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주민생활편익사업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6,315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5097" y="3517538"/>
            <a:ext cx="871537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신청 접수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경과한 노후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불량 공동주택단지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 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016" y="3949965"/>
            <a:ext cx="8715375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농촌주택개량사업 신청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주택개량을 희망하는 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무주택자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귀농예정자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2020. 01.15.(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2019.02.15(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접  수  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3983" y="980728"/>
            <a:ext cx="8892513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빈집정비사업 신청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미거주</a:t>
            </a:r>
            <a:r>
              <a:rPr lang="en-US" altLang="ko-KR" sz="2400" b="1" dirty="0" smtClean="0"/>
              <a:t>·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미사용 주택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2020. 01.01.(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2020.02.01(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접  수  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658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76479</TotalTime>
  <Words>315</Words>
  <Application>Microsoft Office PowerPoint</Application>
  <PresentationFormat>화면 슬라이드 쇼(4:3)</PresentationFormat>
  <Paragraphs>108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12258</cp:revision>
  <cp:lastPrinted>2019-12-24T06:08:47Z</cp:lastPrinted>
  <dcterms:modified xsi:type="dcterms:W3CDTF">2019-12-24T06:18:09Z</dcterms:modified>
</cp:coreProperties>
</file>