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30F0A2"/>
    <a:srgbClr val="46DAD6"/>
    <a:srgbClr val="00B036"/>
    <a:srgbClr val="05AB0D"/>
    <a:srgbClr val="87EB2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t" anchorCtr="0" compatLnSpc="1">
            <a:prstTxWarp prst="textNoShape">
              <a:avLst/>
            </a:prstTxWarp>
          </a:bodyPr>
          <a:lstStyle>
            <a:lvl1pPr algn="l" defTabSz="88100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3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t" anchorCtr="0" compatLnSpc="1">
            <a:prstTxWarp prst="textNoShape">
              <a:avLst/>
            </a:prstTxWarp>
          </a:bodyPr>
          <a:lstStyle>
            <a:lvl1pPr algn="r" defTabSz="88100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b" anchorCtr="0" compatLnSpc="1">
            <a:prstTxWarp prst="textNoShape">
              <a:avLst/>
            </a:prstTxWarp>
          </a:bodyPr>
          <a:lstStyle>
            <a:lvl1pPr algn="l" defTabSz="88100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30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b" anchorCtr="0" compatLnSpc="1">
            <a:prstTxWarp prst="textNoShape">
              <a:avLst/>
            </a:prstTxWarp>
          </a:bodyPr>
          <a:lstStyle>
            <a:lvl1pPr algn="r" defTabSz="88100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t" anchorCtr="0" compatLnSpc="1">
            <a:prstTxWarp prst="textNoShape">
              <a:avLst/>
            </a:prstTxWarp>
          </a:bodyPr>
          <a:lstStyle>
            <a:lvl1pPr algn="l" defTabSz="88100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3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t" anchorCtr="0" compatLnSpc="1">
            <a:prstTxWarp prst="textNoShape">
              <a:avLst/>
            </a:prstTxWarp>
          </a:bodyPr>
          <a:lstStyle>
            <a:lvl1pPr algn="r" defTabSz="88100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b" anchorCtr="0" compatLnSpc="1">
            <a:prstTxWarp prst="textNoShape">
              <a:avLst/>
            </a:prstTxWarp>
          </a:bodyPr>
          <a:lstStyle>
            <a:lvl1pPr algn="l" defTabSz="88100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30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5" tIns="45410" rIns="90845" bIns="45410" numCol="1" anchor="b" anchorCtr="0" compatLnSpc="1">
            <a:prstTxWarp prst="textNoShape">
              <a:avLst/>
            </a:prstTxWarp>
          </a:bodyPr>
          <a:lstStyle>
            <a:lvl1pPr algn="r" defTabSz="88100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21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21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40" y="9444039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5" tIns="45410" rIns="90845" bIns="45410" anchor="b"/>
          <a:lstStyle/>
          <a:p>
            <a:pPr algn="r" defTabSz="881009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09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36" tIns="45405" rIns="90836" bIns="45405"/>
          <a:lstStyle/>
          <a:p>
            <a:pPr eaLnBrk="1" hangingPunct="1"/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2022-06-08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2022-06-08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2022-06-08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2022-06-08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2022-06-08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2022-06-08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2022-06-08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2022-06-08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2022-06-08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2022-06-08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2022-06-08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rgbClr val="002060"/>
                </a:solidFill>
              </a:rPr>
              <a:t>주간업무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(6.13. ~ 6.19.)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512" y="-27384"/>
            <a:ext cx="91440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전선지중화사업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한전협의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6. 15.(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한국전력공사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영동지사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전선지중화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공모 한전 협의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6512" y="2240869"/>
            <a:ext cx="9144000" cy="230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보도 및 배수로 정비공사 집행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435-4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 사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198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보도포장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A = 1,064</a:t>
            </a:r>
            <a:r>
              <a:rPr lang="ko-KR" altLang="en-US" sz="26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6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6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우수관</a:t>
            </a:r>
            <a:r>
              <a:rPr lang="ko-KR" altLang="en-US" sz="26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6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 = 109m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6512" y="4509120"/>
            <a:ext cx="9129076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 algn="dist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간판정비사업 수요조사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6. 13.(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6.17.(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추가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사업구간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영산타워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로얄맨션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간판정비사업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희망업소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추가 수요조사</a:t>
            </a:r>
            <a:endParaRPr lang="en-US" altLang="ko-KR" sz="2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algn="dist"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82938</TotalTime>
  <Words>124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11812</cp:revision>
  <cp:lastPrinted>2022-06-08T07:35:46Z</cp:lastPrinted>
  <dcterms:modified xsi:type="dcterms:W3CDTF">2022-06-08T07:39:46Z</dcterms:modified>
</cp:coreProperties>
</file>