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2020-01-09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4"/>
          <p:cNvSpPr>
            <a:spLocks noChangeArrowheads="1"/>
          </p:cNvSpPr>
          <p:nvPr/>
        </p:nvSpPr>
        <p:spPr bwMode="auto">
          <a:xfrm>
            <a:off x="-55562" y="-99392"/>
            <a:ext cx="8715375" cy="167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</a:t>
            </a:r>
            <a:r>
              <a:rPr lang="ko-KR" altLang="en-US" sz="2700" b="1" spc="-15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영산동</a:t>
            </a:r>
            <a:r>
              <a:rPr lang="en-US" altLang="ko-KR" sz="27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7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소로</a:t>
            </a:r>
            <a:r>
              <a:rPr lang="en-US" altLang="ko-KR" sz="27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3-134) </a:t>
            </a:r>
            <a:r>
              <a:rPr lang="ko-KR" altLang="en-US" sz="2700" b="1" spc="-15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군계획도로개설공사</a:t>
            </a:r>
            <a:r>
              <a:rPr lang="ko-KR" altLang="en-US" sz="27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주민설명회</a:t>
            </a:r>
            <a:endParaRPr lang="en-US" altLang="ko-KR" sz="2700" b="1" spc="-1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2020. 1. 14. 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영산동사무소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도로개설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L=63m, B=6.0m</a:t>
            </a:r>
          </a:p>
        </p:txBody>
      </p:sp>
      <p:sp>
        <p:nvSpPr>
          <p:cNvPr id="10" name="직사각형 4"/>
          <p:cNvSpPr>
            <a:spLocks noChangeArrowheads="1"/>
          </p:cNvSpPr>
          <p:nvPr/>
        </p:nvSpPr>
        <p:spPr bwMode="auto">
          <a:xfrm>
            <a:off x="-36512" y="1464568"/>
            <a:ext cx="87153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2201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부대 진입도로 개설공사 주민설명회</a:t>
            </a:r>
            <a:endParaRPr lang="en-US" altLang="ko-KR" sz="27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2020. 1. 15. 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원동리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마을회관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도로개설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L=390m,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B=10.0m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6512" y="3068960"/>
            <a:ext cx="878363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합동설계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709215"/>
              </p:ext>
            </p:extLst>
          </p:nvPr>
        </p:nvGraphicFramePr>
        <p:xfrm>
          <a:off x="683568" y="4355538"/>
          <a:ext cx="7920039" cy="73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006"/>
                <a:gridCol w="1272006"/>
                <a:gridCol w="1272006"/>
                <a:gridCol w="1272006"/>
                <a:gridCol w="1272006"/>
                <a:gridCol w="1560009"/>
              </a:tblGrid>
              <a:tr h="3278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구분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계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측량중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측량완료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설계중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설계완료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</a:tr>
              <a:tr h="3278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건수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235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201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12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11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11</a:t>
                      </a:r>
                      <a:endParaRPr lang="ko-KR" altLang="en-US" sz="1800" dirty="0"/>
                    </a:p>
                  </a:txBody>
                  <a:tcPr marL="91430" marR="91430" marT="45700" marB="45700"/>
                </a:tc>
              </a:tr>
            </a:tbl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-32" y="5157192"/>
            <a:ext cx="8783638" cy="21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농촌형 취약지역 생활여건 개조사업 공모 사전평가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상가리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법화리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16.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건축문화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58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69553</TotalTime>
  <Words>124</Words>
  <Application>Microsoft Office PowerPoint</Application>
  <PresentationFormat>화면 슬라이드 쇼(4:3)</PresentationFormat>
  <Paragraphs>27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10893</cp:revision>
  <cp:lastPrinted>2020-01-09T00:51:59Z</cp:lastPrinted>
  <dcterms:modified xsi:type="dcterms:W3CDTF">2020-01-09T00:52:22Z</dcterms:modified>
</cp:coreProperties>
</file>